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86" r:id="rId11"/>
    <p:sldId id="289" r:id="rId12"/>
    <p:sldId id="287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90" r:id="rId21"/>
    <p:sldId id="292" r:id="rId22"/>
    <p:sldId id="295" r:id="rId23"/>
    <p:sldId id="293" r:id="rId24"/>
    <p:sldId id="296" r:id="rId25"/>
    <p:sldId id="294" r:id="rId26"/>
    <p:sldId id="297" r:id="rId27"/>
    <p:sldId id="273" r:id="rId28"/>
    <p:sldId id="298" r:id="rId29"/>
    <p:sldId id="299" r:id="rId30"/>
    <p:sldId id="300" r:id="rId31"/>
    <p:sldId id="301" r:id="rId32"/>
    <p:sldId id="302" r:id="rId33"/>
    <p:sldId id="274" r:id="rId34"/>
    <p:sldId id="303" r:id="rId35"/>
    <p:sldId id="304" r:id="rId36"/>
    <p:sldId id="275" r:id="rId37"/>
    <p:sldId id="276" r:id="rId38"/>
    <p:sldId id="280" r:id="rId39"/>
    <p:sldId id="281" r:id="rId40"/>
    <p:sldId id="283" r:id="rId41"/>
    <p:sldId id="285" r:id="rId42"/>
  </p:sldIdLst>
  <p:sldSz cx="12192000" cy="6858000"/>
  <p:notesSz cx="6858000" cy="9144000"/>
  <p:embeddedFontLst>
    <p:embeddedFont>
      <p:font typeface="OPPOSans H" panose="00020600040101010101" charset="-122"/>
      <p:regular r:id="rId46"/>
    </p:embeddedFont>
    <p:embeddedFont>
      <p:font typeface="OPPOSans R" panose="00020600040101010101" charset="-122"/>
      <p:regular r:id="rId47"/>
    </p:embeddedFont>
    <p:embeddedFont>
      <p:font typeface="Source Han Sans" panose="020B0500000000000000" charset="-122"/>
      <p:regular r:id="rId48"/>
    </p:embeddedFont>
    <p:embeddedFont>
      <p:font typeface="Source Han Sans CN Bold" panose="020B0800000000000000" charset="-122"/>
      <p:bold r:id="rId49"/>
    </p:embeddedFont>
    <p:embeddedFont>
      <p:font typeface="OPPOSans B" panose="00020600040101010101" charset="-122"/>
      <p:regular r:id="rId50"/>
    </p:embeddedFont>
    <p:embeddedFont>
      <p:font typeface="等线" panose="02010600030101010101" charset="-122"/>
      <p:regular r:id="rId51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1" Type="http://schemas.openxmlformats.org/officeDocument/2006/relationships/font" Target="fonts/font6.fntdata"/><Relationship Id="rId50" Type="http://schemas.openxmlformats.org/officeDocument/2006/relationships/font" Target="fonts/font5.fntdata"/><Relationship Id="rId5" Type="http://schemas.openxmlformats.org/officeDocument/2006/relationships/slide" Target="slides/slide3.xml"/><Relationship Id="rId49" Type="http://schemas.openxmlformats.org/officeDocument/2006/relationships/font" Target="fonts/font4.fntdata"/><Relationship Id="rId48" Type="http://schemas.openxmlformats.org/officeDocument/2006/relationships/font" Target="fonts/font3.fntdata"/><Relationship Id="rId47" Type="http://schemas.openxmlformats.org/officeDocument/2006/relationships/font" Target="fonts/font2.fntdata"/><Relationship Id="rId46" Type="http://schemas.openxmlformats.org/officeDocument/2006/relationships/font" Target="fonts/font1.fntdata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8000"/>
          </a:blip>
          <a:srcRect l="209" t="10053" r="183" b="15562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H="1">
            <a:off x="6038346" y="-10348"/>
            <a:ext cx="4951753" cy="6878696"/>
          </a:xfrm>
          <a:prstGeom prst="chevron">
            <a:avLst>
              <a:gd name="adj" fmla="val 60879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8103343" flipH="1">
            <a:off x="6617971" y="2672905"/>
            <a:ext cx="1497543" cy="1497542"/>
          </a:xfrm>
          <a:custGeom>
            <a:avLst/>
            <a:gdLst>
              <a:gd name="connsiteX0" fmla="*/ 72353 w 1497543"/>
              <a:gd name="connsiteY0" fmla="*/ 72351 h 1497542"/>
              <a:gd name="connsiteX1" fmla="*/ 84766 w 1497543"/>
              <a:gd name="connsiteY1" fmla="*/ 42382 h 1497542"/>
              <a:gd name="connsiteX2" fmla="*/ 42383 w 1497543"/>
              <a:gd name="connsiteY2" fmla="*/ 0 h 1497542"/>
              <a:gd name="connsiteX3" fmla="*/ 0 w 1497543"/>
              <a:gd name="connsiteY3" fmla="*/ 42382 h 1497542"/>
              <a:gd name="connsiteX4" fmla="*/ 42383 w 1497543"/>
              <a:gd name="connsiteY4" fmla="*/ 84765 h 1497542"/>
              <a:gd name="connsiteX5" fmla="*/ 72353 w 1497543"/>
              <a:gd name="connsiteY5" fmla="*/ 72351 h 1497542"/>
              <a:gd name="connsiteX6" fmla="*/ 72353 w 1497543"/>
              <a:gd name="connsiteY6" fmla="*/ 354906 h 1497542"/>
              <a:gd name="connsiteX7" fmla="*/ 84767 w 1497543"/>
              <a:gd name="connsiteY7" fmla="*/ 324937 h 1497542"/>
              <a:gd name="connsiteX8" fmla="*/ 42384 w 1497543"/>
              <a:gd name="connsiteY8" fmla="*/ 282555 h 1497542"/>
              <a:gd name="connsiteX9" fmla="*/ 0 w 1497543"/>
              <a:gd name="connsiteY9" fmla="*/ 324937 h 1497542"/>
              <a:gd name="connsiteX10" fmla="*/ 42384 w 1497543"/>
              <a:gd name="connsiteY10" fmla="*/ 367320 h 1497542"/>
              <a:gd name="connsiteX11" fmla="*/ 72353 w 1497543"/>
              <a:gd name="connsiteY11" fmla="*/ 354906 h 1497542"/>
              <a:gd name="connsiteX12" fmla="*/ 354908 w 1497543"/>
              <a:gd name="connsiteY12" fmla="*/ 354906 h 1497542"/>
              <a:gd name="connsiteX13" fmla="*/ 367322 w 1497543"/>
              <a:gd name="connsiteY13" fmla="*/ 324937 h 1497542"/>
              <a:gd name="connsiteX14" fmla="*/ 324938 w 1497543"/>
              <a:gd name="connsiteY14" fmla="*/ 282554 h 1497542"/>
              <a:gd name="connsiteX15" fmla="*/ 282556 w 1497543"/>
              <a:gd name="connsiteY15" fmla="*/ 324937 h 1497542"/>
              <a:gd name="connsiteX16" fmla="*/ 324939 w 1497543"/>
              <a:gd name="connsiteY16" fmla="*/ 367320 h 1497542"/>
              <a:gd name="connsiteX17" fmla="*/ 354908 w 1497543"/>
              <a:gd name="connsiteY17" fmla="*/ 354906 h 1497542"/>
              <a:gd name="connsiteX18" fmla="*/ 72353 w 1497543"/>
              <a:gd name="connsiteY18" fmla="*/ 637462 h 1497542"/>
              <a:gd name="connsiteX19" fmla="*/ 84766 w 1497543"/>
              <a:gd name="connsiteY19" fmla="*/ 607493 h 1497542"/>
              <a:gd name="connsiteX20" fmla="*/ 42383 w 1497543"/>
              <a:gd name="connsiteY20" fmla="*/ 565110 h 1497542"/>
              <a:gd name="connsiteX21" fmla="*/ 0 w 1497543"/>
              <a:gd name="connsiteY21" fmla="*/ 607493 h 1497542"/>
              <a:gd name="connsiteX22" fmla="*/ 42383 w 1497543"/>
              <a:gd name="connsiteY22" fmla="*/ 649876 h 1497542"/>
              <a:gd name="connsiteX23" fmla="*/ 72353 w 1497543"/>
              <a:gd name="connsiteY23" fmla="*/ 637462 h 1497542"/>
              <a:gd name="connsiteX24" fmla="*/ 354908 w 1497543"/>
              <a:gd name="connsiteY24" fmla="*/ 637462 h 1497542"/>
              <a:gd name="connsiteX25" fmla="*/ 367321 w 1497543"/>
              <a:gd name="connsiteY25" fmla="*/ 607493 h 1497542"/>
              <a:gd name="connsiteX26" fmla="*/ 324938 w 1497543"/>
              <a:gd name="connsiteY26" fmla="*/ 565110 h 1497542"/>
              <a:gd name="connsiteX27" fmla="*/ 282555 w 1497543"/>
              <a:gd name="connsiteY27" fmla="*/ 607493 h 1497542"/>
              <a:gd name="connsiteX28" fmla="*/ 324938 w 1497543"/>
              <a:gd name="connsiteY28" fmla="*/ 649876 h 1497542"/>
              <a:gd name="connsiteX29" fmla="*/ 354908 w 1497543"/>
              <a:gd name="connsiteY29" fmla="*/ 637462 h 1497542"/>
              <a:gd name="connsiteX30" fmla="*/ 72353 w 1497543"/>
              <a:gd name="connsiteY30" fmla="*/ 920017 h 1497542"/>
              <a:gd name="connsiteX31" fmla="*/ 84766 w 1497543"/>
              <a:gd name="connsiteY31" fmla="*/ 890048 h 1497542"/>
              <a:gd name="connsiteX32" fmla="*/ 42383 w 1497543"/>
              <a:gd name="connsiteY32" fmla="*/ 847665 h 1497542"/>
              <a:gd name="connsiteX33" fmla="*/ 0 w 1497543"/>
              <a:gd name="connsiteY33" fmla="*/ 890048 h 1497542"/>
              <a:gd name="connsiteX34" fmla="*/ 42384 w 1497543"/>
              <a:gd name="connsiteY34" fmla="*/ 932431 h 1497542"/>
              <a:gd name="connsiteX35" fmla="*/ 72353 w 1497543"/>
              <a:gd name="connsiteY35" fmla="*/ 920017 h 1497542"/>
              <a:gd name="connsiteX36" fmla="*/ 637463 w 1497543"/>
              <a:gd name="connsiteY36" fmla="*/ 637463 h 1497542"/>
              <a:gd name="connsiteX37" fmla="*/ 649877 w 1497543"/>
              <a:gd name="connsiteY37" fmla="*/ 607493 h 1497542"/>
              <a:gd name="connsiteX38" fmla="*/ 607494 w 1497543"/>
              <a:gd name="connsiteY38" fmla="*/ 565110 h 1497542"/>
              <a:gd name="connsiteX39" fmla="*/ 565111 w 1497543"/>
              <a:gd name="connsiteY39" fmla="*/ 607493 h 1497542"/>
              <a:gd name="connsiteX40" fmla="*/ 607494 w 1497543"/>
              <a:gd name="connsiteY40" fmla="*/ 649876 h 1497542"/>
              <a:gd name="connsiteX41" fmla="*/ 637463 w 1497543"/>
              <a:gd name="connsiteY41" fmla="*/ 637463 h 1497542"/>
              <a:gd name="connsiteX42" fmla="*/ 354908 w 1497543"/>
              <a:gd name="connsiteY42" fmla="*/ 920017 h 1497542"/>
              <a:gd name="connsiteX43" fmla="*/ 367321 w 1497543"/>
              <a:gd name="connsiteY43" fmla="*/ 890048 h 1497542"/>
              <a:gd name="connsiteX44" fmla="*/ 324938 w 1497543"/>
              <a:gd name="connsiteY44" fmla="*/ 847665 h 1497542"/>
              <a:gd name="connsiteX45" fmla="*/ 282555 w 1497543"/>
              <a:gd name="connsiteY45" fmla="*/ 890048 h 1497542"/>
              <a:gd name="connsiteX46" fmla="*/ 324939 w 1497543"/>
              <a:gd name="connsiteY46" fmla="*/ 932431 h 1497542"/>
              <a:gd name="connsiteX47" fmla="*/ 354908 w 1497543"/>
              <a:gd name="connsiteY47" fmla="*/ 920017 h 1497542"/>
              <a:gd name="connsiteX48" fmla="*/ 72352 w 1497543"/>
              <a:gd name="connsiteY48" fmla="*/ 1202573 h 1497542"/>
              <a:gd name="connsiteX49" fmla="*/ 84766 w 1497543"/>
              <a:gd name="connsiteY49" fmla="*/ 1172604 h 1497542"/>
              <a:gd name="connsiteX50" fmla="*/ 42383 w 1497543"/>
              <a:gd name="connsiteY50" fmla="*/ 1130221 h 1497542"/>
              <a:gd name="connsiteX51" fmla="*/ 0 w 1497543"/>
              <a:gd name="connsiteY51" fmla="*/ 1172604 h 1497542"/>
              <a:gd name="connsiteX52" fmla="*/ 42383 w 1497543"/>
              <a:gd name="connsiteY52" fmla="*/ 1214987 h 1497542"/>
              <a:gd name="connsiteX53" fmla="*/ 72352 w 1497543"/>
              <a:gd name="connsiteY53" fmla="*/ 1202573 h 1497542"/>
              <a:gd name="connsiteX54" fmla="*/ 637464 w 1497543"/>
              <a:gd name="connsiteY54" fmla="*/ 920017 h 1497542"/>
              <a:gd name="connsiteX55" fmla="*/ 649877 w 1497543"/>
              <a:gd name="connsiteY55" fmla="*/ 890048 h 1497542"/>
              <a:gd name="connsiteX56" fmla="*/ 607494 w 1497543"/>
              <a:gd name="connsiteY56" fmla="*/ 847665 h 1497542"/>
              <a:gd name="connsiteX57" fmla="*/ 565111 w 1497543"/>
              <a:gd name="connsiteY57" fmla="*/ 890048 h 1497542"/>
              <a:gd name="connsiteX58" fmla="*/ 607494 w 1497543"/>
              <a:gd name="connsiteY58" fmla="*/ 932431 h 1497542"/>
              <a:gd name="connsiteX59" fmla="*/ 637464 w 1497543"/>
              <a:gd name="connsiteY59" fmla="*/ 920017 h 1497542"/>
              <a:gd name="connsiteX60" fmla="*/ 354907 w 1497543"/>
              <a:gd name="connsiteY60" fmla="*/ 1202573 h 1497542"/>
              <a:gd name="connsiteX61" fmla="*/ 367321 w 1497543"/>
              <a:gd name="connsiteY61" fmla="*/ 1172604 h 1497542"/>
              <a:gd name="connsiteX62" fmla="*/ 324938 w 1497543"/>
              <a:gd name="connsiteY62" fmla="*/ 1130221 h 1497542"/>
              <a:gd name="connsiteX63" fmla="*/ 282555 w 1497543"/>
              <a:gd name="connsiteY63" fmla="*/ 1172604 h 1497542"/>
              <a:gd name="connsiteX64" fmla="*/ 324938 w 1497543"/>
              <a:gd name="connsiteY64" fmla="*/ 1214987 h 1497542"/>
              <a:gd name="connsiteX65" fmla="*/ 354907 w 1497543"/>
              <a:gd name="connsiteY65" fmla="*/ 1202573 h 1497542"/>
              <a:gd name="connsiteX66" fmla="*/ 72353 w 1497543"/>
              <a:gd name="connsiteY66" fmla="*/ 1485128 h 1497542"/>
              <a:gd name="connsiteX67" fmla="*/ 84766 w 1497543"/>
              <a:gd name="connsiteY67" fmla="*/ 1455159 h 1497542"/>
              <a:gd name="connsiteX68" fmla="*/ 42383 w 1497543"/>
              <a:gd name="connsiteY68" fmla="*/ 1412776 h 1497542"/>
              <a:gd name="connsiteX69" fmla="*/ 0 w 1497543"/>
              <a:gd name="connsiteY69" fmla="*/ 1455159 h 1497542"/>
              <a:gd name="connsiteX70" fmla="*/ 42383 w 1497543"/>
              <a:gd name="connsiteY70" fmla="*/ 1497542 h 1497542"/>
              <a:gd name="connsiteX71" fmla="*/ 72353 w 1497543"/>
              <a:gd name="connsiteY71" fmla="*/ 1485128 h 1497542"/>
              <a:gd name="connsiteX72" fmla="*/ 920019 w 1497543"/>
              <a:gd name="connsiteY72" fmla="*/ 920017 h 1497542"/>
              <a:gd name="connsiteX73" fmla="*/ 932432 w 1497543"/>
              <a:gd name="connsiteY73" fmla="*/ 890048 h 1497542"/>
              <a:gd name="connsiteX74" fmla="*/ 890049 w 1497543"/>
              <a:gd name="connsiteY74" fmla="*/ 847665 h 1497542"/>
              <a:gd name="connsiteX75" fmla="*/ 847666 w 1497543"/>
              <a:gd name="connsiteY75" fmla="*/ 890048 h 1497542"/>
              <a:gd name="connsiteX76" fmla="*/ 890049 w 1497543"/>
              <a:gd name="connsiteY76" fmla="*/ 932431 h 1497542"/>
              <a:gd name="connsiteX77" fmla="*/ 920019 w 1497543"/>
              <a:gd name="connsiteY77" fmla="*/ 920017 h 1497542"/>
              <a:gd name="connsiteX78" fmla="*/ 637463 w 1497543"/>
              <a:gd name="connsiteY78" fmla="*/ 1202573 h 1497542"/>
              <a:gd name="connsiteX79" fmla="*/ 649877 w 1497543"/>
              <a:gd name="connsiteY79" fmla="*/ 1172604 h 1497542"/>
              <a:gd name="connsiteX80" fmla="*/ 607494 w 1497543"/>
              <a:gd name="connsiteY80" fmla="*/ 1130221 h 1497542"/>
              <a:gd name="connsiteX81" fmla="*/ 565111 w 1497543"/>
              <a:gd name="connsiteY81" fmla="*/ 1172604 h 1497542"/>
              <a:gd name="connsiteX82" fmla="*/ 607494 w 1497543"/>
              <a:gd name="connsiteY82" fmla="*/ 1214987 h 1497542"/>
              <a:gd name="connsiteX83" fmla="*/ 637463 w 1497543"/>
              <a:gd name="connsiteY83" fmla="*/ 1202573 h 1497542"/>
              <a:gd name="connsiteX84" fmla="*/ 354908 w 1497543"/>
              <a:gd name="connsiteY84" fmla="*/ 1485128 h 1497542"/>
              <a:gd name="connsiteX85" fmla="*/ 367321 w 1497543"/>
              <a:gd name="connsiteY85" fmla="*/ 1455159 h 1497542"/>
              <a:gd name="connsiteX86" fmla="*/ 324938 w 1497543"/>
              <a:gd name="connsiteY86" fmla="*/ 1412776 h 1497542"/>
              <a:gd name="connsiteX87" fmla="*/ 282555 w 1497543"/>
              <a:gd name="connsiteY87" fmla="*/ 1455159 h 1497542"/>
              <a:gd name="connsiteX88" fmla="*/ 324939 w 1497543"/>
              <a:gd name="connsiteY88" fmla="*/ 1497542 h 1497542"/>
              <a:gd name="connsiteX89" fmla="*/ 354908 w 1497543"/>
              <a:gd name="connsiteY89" fmla="*/ 1485128 h 1497542"/>
              <a:gd name="connsiteX90" fmla="*/ 920018 w 1497543"/>
              <a:gd name="connsiteY90" fmla="*/ 1202573 h 1497542"/>
              <a:gd name="connsiteX91" fmla="*/ 932432 w 1497543"/>
              <a:gd name="connsiteY91" fmla="*/ 1172604 h 1497542"/>
              <a:gd name="connsiteX92" fmla="*/ 890049 w 1497543"/>
              <a:gd name="connsiteY92" fmla="*/ 1130221 h 1497542"/>
              <a:gd name="connsiteX93" fmla="*/ 847666 w 1497543"/>
              <a:gd name="connsiteY93" fmla="*/ 1172604 h 1497542"/>
              <a:gd name="connsiteX94" fmla="*/ 890049 w 1497543"/>
              <a:gd name="connsiteY94" fmla="*/ 1214987 h 1497542"/>
              <a:gd name="connsiteX95" fmla="*/ 920018 w 1497543"/>
              <a:gd name="connsiteY95" fmla="*/ 1202573 h 1497542"/>
              <a:gd name="connsiteX96" fmla="*/ 637464 w 1497543"/>
              <a:gd name="connsiteY96" fmla="*/ 1485128 h 1497542"/>
              <a:gd name="connsiteX97" fmla="*/ 649877 w 1497543"/>
              <a:gd name="connsiteY97" fmla="*/ 1455159 h 1497542"/>
              <a:gd name="connsiteX98" fmla="*/ 607494 w 1497543"/>
              <a:gd name="connsiteY98" fmla="*/ 1412776 h 1497542"/>
              <a:gd name="connsiteX99" fmla="*/ 565111 w 1497543"/>
              <a:gd name="connsiteY99" fmla="*/ 1455159 h 1497542"/>
              <a:gd name="connsiteX100" fmla="*/ 607494 w 1497543"/>
              <a:gd name="connsiteY100" fmla="*/ 1497542 h 1497542"/>
              <a:gd name="connsiteX101" fmla="*/ 637464 w 1497543"/>
              <a:gd name="connsiteY101" fmla="*/ 1485128 h 1497542"/>
              <a:gd name="connsiteX102" fmla="*/ 1202574 w 1497543"/>
              <a:gd name="connsiteY102" fmla="*/ 1202573 h 1497542"/>
              <a:gd name="connsiteX103" fmla="*/ 1214988 w 1497543"/>
              <a:gd name="connsiteY103" fmla="*/ 1172604 h 1497542"/>
              <a:gd name="connsiteX104" fmla="*/ 1172605 w 1497543"/>
              <a:gd name="connsiteY104" fmla="*/ 1130221 h 1497542"/>
              <a:gd name="connsiteX105" fmla="*/ 1130222 w 1497543"/>
              <a:gd name="connsiteY105" fmla="*/ 1172604 h 1497542"/>
              <a:gd name="connsiteX106" fmla="*/ 1172605 w 1497543"/>
              <a:gd name="connsiteY106" fmla="*/ 1214987 h 1497542"/>
              <a:gd name="connsiteX107" fmla="*/ 1202574 w 1497543"/>
              <a:gd name="connsiteY107" fmla="*/ 1202573 h 1497542"/>
              <a:gd name="connsiteX108" fmla="*/ 920018 w 1497543"/>
              <a:gd name="connsiteY108" fmla="*/ 1485128 h 1497542"/>
              <a:gd name="connsiteX109" fmla="*/ 932432 w 1497543"/>
              <a:gd name="connsiteY109" fmla="*/ 1455159 h 1497542"/>
              <a:gd name="connsiteX110" fmla="*/ 890049 w 1497543"/>
              <a:gd name="connsiteY110" fmla="*/ 1412776 h 1497542"/>
              <a:gd name="connsiteX111" fmla="*/ 847666 w 1497543"/>
              <a:gd name="connsiteY111" fmla="*/ 1455159 h 1497542"/>
              <a:gd name="connsiteX112" fmla="*/ 890049 w 1497543"/>
              <a:gd name="connsiteY112" fmla="*/ 1497542 h 1497542"/>
              <a:gd name="connsiteX113" fmla="*/ 920018 w 1497543"/>
              <a:gd name="connsiteY113" fmla="*/ 1485128 h 1497542"/>
              <a:gd name="connsiteX114" fmla="*/ 1202574 w 1497543"/>
              <a:gd name="connsiteY114" fmla="*/ 1485128 h 1497542"/>
              <a:gd name="connsiteX115" fmla="*/ 1214988 w 1497543"/>
              <a:gd name="connsiteY115" fmla="*/ 1455159 h 1497542"/>
              <a:gd name="connsiteX116" fmla="*/ 1172605 w 1497543"/>
              <a:gd name="connsiteY116" fmla="*/ 1412776 h 1497542"/>
              <a:gd name="connsiteX117" fmla="*/ 1130222 w 1497543"/>
              <a:gd name="connsiteY117" fmla="*/ 1455159 h 1497542"/>
              <a:gd name="connsiteX118" fmla="*/ 1172605 w 1497543"/>
              <a:gd name="connsiteY118" fmla="*/ 1497542 h 1497542"/>
              <a:gd name="connsiteX119" fmla="*/ 1202574 w 1497543"/>
              <a:gd name="connsiteY119" fmla="*/ 1485128 h 1497542"/>
              <a:gd name="connsiteX120" fmla="*/ 1485129 w 1497543"/>
              <a:gd name="connsiteY120" fmla="*/ 1485128 h 1497542"/>
              <a:gd name="connsiteX121" fmla="*/ 1497543 w 1497543"/>
              <a:gd name="connsiteY121" fmla="*/ 1455159 h 1497542"/>
              <a:gd name="connsiteX122" fmla="*/ 1455160 w 1497543"/>
              <a:gd name="connsiteY122" fmla="*/ 1412776 h 1497542"/>
              <a:gd name="connsiteX123" fmla="*/ 1412777 w 1497543"/>
              <a:gd name="connsiteY123" fmla="*/ 1455159 h 1497542"/>
              <a:gd name="connsiteX124" fmla="*/ 1455160 w 1497543"/>
              <a:gd name="connsiteY124" fmla="*/ 1497542 h 1497542"/>
              <a:gd name="connsiteX125" fmla="*/ 1485129 w 1497543"/>
              <a:gd name="connsiteY125" fmla="*/ 1485128 h 1497542"/>
            </a:gdLst>
            <a:ahLst/>
            <a:cxnLst/>
            <a:rect l="l" t="t" r="r" b="b"/>
            <a:pathLst>
              <a:path w="1497543" h="1497542">
                <a:moveTo>
                  <a:pt x="72353" y="72351"/>
                </a:moveTo>
                <a:cubicBezTo>
                  <a:pt x="80022" y="64682"/>
                  <a:pt x="84766" y="54086"/>
                  <a:pt x="84766" y="42382"/>
                </a:cubicBezTo>
                <a:cubicBezTo>
                  <a:pt x="84766" y="18975"/>
                  <a:pt x="65790" y="-1"/>
                  <a:pt x="42383" y="0"/>
                </a:cubicBezTo>
                <a:cubicBezTo>
                  <a:pt x="18976" y="-1"/>
                  <a:pt x="0" y="18975"/>
                  <a:pt x="0" y="42382"/>
                </a:cubicBezTo>
                <a:cubicBezTo>
                  <a:pt x="0" y="65789"/>
                  <a:pt x="18976" y="84765"/>
                  <a:pt x="42383" y="84765"/>
                </a:cubicBezTo>
                <a:cubicBezTo>
                  <a:pt x="54087" y="84766"/>
                  <a:pt x="64683" y="80021"/>
                  <a:pt x="72353" y="72351"/>
                </a:cubicBezTo>
                <a:close/>
                <a:moveTo>
                  <a:pt x="72353" y="354906"/>
                </a:moveTo>
                <a:cubicBezTo>
                  <a:pt x="80023" y="347237"/>
                  <a:pt x="84767" y="336641"/>
                  <a:pt x="84767" y="324937"/>
                </a:cubicBezTo>
                <a:cubicBezTo>
                  <a:pt x="84766" y="301530"/>
                  <a:pt x="65791" y="282554"/>
                  <a:pt x="42384" y="282555"/>
                </a:cubicBezTo>
                <a:cubicBezTo>
                  <a:pt x="18977" y="282554"/>
                  <a:pt x="0" y="301530"/>
                  <a:pt x="0" y="324937"/>
                </a:cubicBezTo>
                <a:cubicBezTo>
                  <a:pt x="1" y="348344"/>
                  <a:pt x="18977" y="367320"/>
                  <a:pt x="42384" y="367320"/>
                </a:cubicBezTo>
                <a:cubicBezTo>
                  <a:pt x="54087" y="367320"/>
                  <a:pt x="64683" y="362576"/>
                  <a:pt x="72353" y="354906"/>
                </a:cubicBezTo>
                <a:close/>
                <a:moveTo>
                  <a:pt x="354908" y="354906"/>
                </a:moveTo>
                <a:cubicBezTo>
                  <a:pt x="362578" y="347237"/>
                  <a:pt x="367322" y="336641"/>
                  <a:pt x="367322" y="324937"/>
                </a:cubicBezTo>
                <a:cubicBezTo>
                  <a:pt x="367322" y="301530"/>
                  <a:pt x="348346" y="282554"/>
                  <a:pt x="324938" y="282554"/>
                </a:cubicBezTo>
                <a:cubicBezTo>
                  <a:pt x="301532" y="282554"/>
                  <a:pt x="282555" y="301530"/>
                  <a:pt x="282556" y="324937"/>
                </a:cubicBezTo>
                <a:cubicBezTo>
                  <a:pt x="282556" y="348344"/>
                  <a:pt x="301532" y="367320"/>
                  <a:pt x="324939" y="367320"/>
                </a:cubicBezTo>
                <a:cubicBezTo>
                  <a:pt x="336642" y="367320"/>
                  <a:pt x="347238" y="362576"/>
                  <a:pt x="354908" y="354906"/>
                </a:cubicBezTo>
                <a:close/>
                <a:moveTo>
                  <a:pt x="72353" y="637462"/>
                </a:moveTo>
                <a:cubicBezTo>
                  <a:pt x="80022" y="629793"/>
                  <a:pt x="84766" y="619197"/>
                  <a:pt x="84766" y="607493"/>
                </a:cubicBezTo>
                <a:cubicBezTo>
                  <a:pt x="84766" y="584086"/>
                  <a:pt x="65790" y="565110"/>
                  <a:pt x="42383" y="565110"/>
                </a:cubicBezTo>
                <a:cubicBezTo>
                  <a:pt x="18976" y="565110"/>
                  <a:pt x="0" y="584086"/>
                  <a:pt x="0" y="607493"/>
                </a:cubicBezTo>
                <a:cubicBezTo>
                  <a:pt x="0" y="630900"/>
                  <a:pt x="18976" y="649876"/>
                  <a:pt x="42383" y="649876"/>
                </a:cubicBezTo>
                <a:cubicBezTo>
                  <a:pt x="54087" y="649876"/>
                  <a:pt x="64682" y="645132"/>
                  <a:pt x="72353" y="637462"/>
                </a:cubicBezTo>
                <a:close/>
                <a:moveTo>
                  <a:pt x="354908" y="637462"/>
                </a:moveTo>
                <a:cubicBezTo>
                  <a:pt x="362577" y="629792"/>
                  <a:pt x="367321" y="619196"/>
                  <a:pt x="367321" y="607493"/>
                </a:cubicBezTo>
                <a:cubicBezTo>
                  <a:pt x="367321" y="584086"/>
                  <a:pt x="348345" y="565110"/>
                  <a:pt x="324938" y="565110"/>
                </a:cubicBezTo>
                <a:cubicBezTo>
                  <a:pt x="301531" y="565110"/>
                  <a:pt x="282555" y="584086"/>
                  <a:pt x="282555" y="607493"/>
                </a:cubicBezTo>
                <a:cubicBezTo>
                  <a:pt x="282555" y="630900"/>
                  <a:pt x="301531" y="649876"/>
                  <a:pt x="324938" y="649876"/>
                </a:cubicBezTo>
                <a:cubicBezTo>
                  <a:pt x="336642" y="649876"/>
                  <a:pt x="347238" y="645132"/>
                  <a:pt x="354908" y="637462"/>
                </a:cubicBezTo>
                <a:close/>
                <a:moveTo>
                  <a:pt x="72353" y="920017"/>
                </a:moveTo>
                <a:cubicBezTo>
                  <a:pt x="80022" y="912348"/>
                  <a:pt x="84767" y="901752"/>
                  <a:pt x="84766" y="890048"/>
                </a:cubicBezTo>
                <a:cubicBezTo>
                  <a:pt x="84766" y="866641"/>
                  <a:pt x="65791" y="847665"/>
                  <a:pt x="42383" y="847665"/>
                </a:cubicBezTo>
                <a:cubicBezTo>
                  <a:pt x="18977" y="847665"/>
                  <a:pt x="0" y="866641"/>
                  <a:pt x="0" y="890048"/>
                </a:cubicBezTo>
                <a:cubicBezTo>
                  <a:pt x="1" y="913455"/>
                  <a:pt x="18976" y="932431"/>
                  <a:pt x="42384" y="932431"/>
                </a:cubicBezTo>
                <a:cubicBezTo>
                  <a:pt x="54087" y="932431"/>
                  <a:pt x="64683" y="927687"/>
                  <a:pt x="72353" y="920017"/>
                </a:cubicBezTo>
                <a:close/>
                <a:moveTo>
                  <a:pt x="637463" y="637463"/>
                </a:moveTo>
                <a:cubicBezTo>
                  <a:pt x="645133" y="629793"/>
                  <a:pt x="649877" y="619197"/>
                  <a:pt x="649877" y="607493"/>
                </a:cubicBezTo>
                <a:cubicBezTo>
                  <a:pt x="649877" y="584086"/>
                  <a:pt x="630901" y="565110"/>
                  <a:pt x="607494" y="565110"/>
                </a:cubicBezTo>
                <a:cubicBezTo>
                  <a:pt x="584087" y="565110"/>
                  <a:pt x="565111" y="584086"/>
                  <a:pt x="565111" y="607493"/>
                </a:cubicBezTo>
                <a:cubicBezTo>
                  <a:pt x="565111" y="630900"/>
                  <a:pt x="584087" y="649876"/>
                  <a:pt x="607494" y="649876"/>
                </a:cubicBezTo>
                <a:cubicBezTo>
                  <a:pt x="619197" y="649876"/>
                  <a:pt x="629793" y="645132"/>
                  <a:pt x="637463" y="637463"/>
                </a:cubicBezTo>
                <a:close/>
                <a:moveTo>
                  <a:pt x="354908" y="920017"/>
                </a:moveTo>
                <a:cubicBezTo>
                  <a:pt x="362578" y="912347"/>
                  <a:pt x="367322" y="901751"/>
                  <a:pt x="367321" y="890048"/>
                </a:cubicBezTo>
                <a:cubicBezTo>
                  <a:pt x="367321" y="866641"/>
                  <a:pt x="348346" y="847665"/>
                  <a:pt x="324938" y="847665"/>
                </a:cubicBezTo>
                <a:cubicBezTo>
                  <a:pt x="301532" y="847665"/>
                  <a:pt x="282555" y="866641"/>
                  <a:pt x="282555" y="890048"/>
                </a:cubicBezTo>
                <a:cubicBezTo>
                  <a:pt x="282556" y="913455"/>
                  <a:pt x="301531" y="932431"/>
                  <a:pt x="324939" y="932431"/>
                </a:cubicBezTo>
                <a:cubicBezTo>
                  <a:pt x="336642" y="932431"/>
                  <a:pt x="347238" y="927687"/>
                  <a:pt x="354908" y="920017"/>
                </a:cubicBezTo>
                <a:close/>
                <a:moveTo>
                  <a:pt x="72352" y="1202573"/>
                </a:moveTo>
                <a:cubicBezTo>
                  <a:pt x="80022" y="1194903"/>
                  <a:pt x="84766" y="1184307"/>
                  <a:pt x="84766" y="1172604"/>
                </a:cubicBezTo>
                <a:cubicBezTo>
                  <a:pt x="84766" y="1149197"/>
                  <a:pt x="65790" y="1130221"/>
                  <a:pt x="42383" y="1130221"/>
                </a:cubicBezTo>
                <a:cubicBezTo>
                  <a:pt x="18976" y="1130221"/>
                  <a:pt x="0" y="1149197"/>
                  <a:pt x="0" y="1172604"/>
                </a:cubicBezTo>
                <a:cubicBezTo>
                  <a:pt x="0" y="1196011"/>
                  <a:pt x="18976" y="1214987"/>
                  <a:pt x="42383" y="1214987"/>
                </a:cubicBezTo>
                <a:cubicBezTo>
                  <a:pt x="54087" y="1214987"/>
                  <a:pt x="64682" y="1210243"/>
                  <a:pt x="72352" y="1202573"/>
                </a:cubicBezTo>
                <a:close/>
                <a:moveTo>
                  <a:pt x="637464" y="920017"/>
                </a:moveTo>
                <a:cubicBezTo>
                  <a:pt x="645133" y="912348"/>
                  <a:pt x="649877" y="901752"/>
                  <a:pt x="649877" y="890048"/>
                </a:cubicBezTo>
                <a:cubicBezTo>
                  <a:pt x="649877" y="866641"/>
                  <a:pt x="630901" y="847665"/>
                  <a:pt x="607494" y="847665"/>
                </a:cubicBezTo>
                <a:cubicBezTo>
                  <a:pt x="584087" y="847665"/>
                  <a:pt x="565111" y="866642"/>
                  <a:pt x="565111" y="890048"/>
                </a:cubicBezTo>
                <a:cubicBezTo>
                  <a:pt x="565111" y="913455"/>
                  <a:pt x="584087" y="932431"/>
                  <a:pt x="607494" y="932431"/>
                </a:cubicBezTo>
                <a:cubicBezTo>
                  <a:pt x="619198" y="932431"/>
                  <a:pt x="629794" y="927687"/>
                  <a:pt x="637464" y="920017"/>
                </a:cubicBezTo>
                <a:close/>
                <a:moveTo>
                  <a:pt x="354907" y="1202573"/>
                </a:moveTo>
                <a:cubicBezTo>
                  <a:pt x="362577" y="1194903"/>
                  <a:pt x="367321" y="1184307"/>
                  <a:pt x="367321" y="1172604"/>
                </a:cubicBezTo>
                <a:cubicBezTo>
                  <a:pt x="367321" y="1149197"/>
                  <a:pt x="348345" y="1130221"/>
                  <a:pt x="324938" y="1130221"/>
                </a:cubicBezTo>
                <a:cubicBezTo>
                  <a:pt x="301531" y="1130221"/>
                  <a:pt x="282555" y="1149197"/>
                  <a:pt x="282555" y="1172604"/>
                </a:cubicBezTo>
                <a:cubicBezTo>
                  <a:pt x="282555" y="1196011"/>
                  <a:pt x="301531" y="1214987"/>
                  <a:pt x="324938" y="1214987"/>
                </a:cubicBezTo>
                <a:cubicBezTo>
                  <a:pt x="336642" y="1214987"/>
                  <a:pt x="347237" y="1210243"/>
                  <a:pt x="354907" y="1202573"/>
                </a:cubicBezTo>
                <a:close/>
                <a:moveTo>
                  <a:pt x="72353" y="1485128"/>
                </a:moveTo>
                <a:cubicBezTo>
                  <a:pt x="80022" y="1477458"/>
                  <a:pt x="84766" y="1466862"/>
                  <a:pt x="84766" y="1455159"/>
                </a:cubicBezTo>
                <a:cubicBezTo>
                  <a:pt x="84766" y="1431752"/>
                  <a:pt x="65790" y="1412776"/>
                  <a:pt x="42383" y="1412776"/>
                </a:cubicBezTo>
                <a:cubicBezTo>
                  <a:pt x="18977" y="1412776"/>
                  <a:pt x="0" y="1431752"/>
                  <a:pt x="0" y="1455159"/>
                </a:cubicBezTo>
                <a:cubicBezTo>
                  <a:pt x="0" y="1478566"/>
                  <a:pt x="18976" y="1497542"/>
                  <a:pt x="42383" y="1497542"/>
                </a:cubicBezTo>
                <a:cubicBezTo>
                  <a:pt x="54087" y="1497542"/>
                  <a:pt x="64683" y="1492798"/>
                  <a:pt x="72353" y="1485128"/>
                </a:cubicBezTo>
                <a:close/>
                <a:moveTo>
                  <a:pt x="920019" y="920017"/>
                </a:moveTo>
                <a:cubicBezTo>
                  <a:pt x="927688" y="912347"/>
                  <a:pt x="932432" y="901751"/>
                  <a:pt x="932432" y="890048"/>
                </a:cubicBezTo>
                <a:cubicBezTo>
                  <a:pt x="932432" y="866641"/>
                  <a:pt x="913456" y="847665"/>
                  <a:pt x="890049" y="847665"/>
                </a:cubicBezTo>
                <a:cubicBezTo>
                  <a:pt x="866643" y="847665"/>
                  <a:pt x="847666" y="866641"/>
                  <a:pt x="847666" y="890048"/>
                </a:cubicBezTo>
                <a:cubicBezTo>
                  <a:pt x="847666" y="913455"/>
                  <a:pt x="866642" y="932431"/>
                  <a:pt x="890049" y="932431"/>
                </a:cubicBezTo>
                <a:cubicBezTo>
                  <a:pt x="901753" y="932431"/>
                  <a:pt x="912349" y="927687"/>
                  <a:pt x="920019" y="920017"/>
                </a:cubicBezTo>
                <a:close/>
                <a:moveTo>
                  <a:pt x="637463" y="1202573"/>
                </a:moveTo>
                <a:cubicBezTo>
                  <a:pt x="645133" y="1194903"/>
                  <a:pt x="649877" y="1184308"/>
                  <a:pt x="649877" y="1172604"/>
                </a:cubicBezTo>
                <a:cubicBezTo>
                  <a:pt x="649877" y="1149197"/>
                  <a:pt x="630901" y="1130221"/>
                  <a:pt x="607494" y="1130221"/>
                </a:cubicBezTo>
                <a:cubicBezTo>
                  <a:pt x="584087" y="1130221"/>
                  <a:pt x="565111" y="1149197"/>
                  <a:pt x="565111" y="1172604"/>
                </a:cubicBezTo>
                <a:cubicBezTo>
                  <a:pt x="565111" y="1196011"/>
                  <a:pt x="584087" y="1214987"/>
                  <a:pt x="607494" y="1214987"/>
                </a:cubicBezTo>
                <a:cubicBezTo>
                  <a:pt x="619197" y="1214987"/>
                  <a:pt x="629793" y="1210243"/>
                  <a:pt x="637463" y="1202573"/>
                </a:cubicBezTo>
                <a:close/>
                <a:moveTo>
                  <a:pt x="354908" y="1485128"/>
                </a:moveTo>
                <a:cubicBezTo>
                  <a:pt x="362577" y="1477458"/>
                  <a:pt x="367321" y="1466862"/>
                  <a:pt x="367321" y="1455159"/>
                </a:cubicBezTo>
                <a:cubicBezTo>
                  <a:pt x="367321" y="1431752"/>
                  <a:pt x="348345" y="1412776"/>
                  <a:pt x="324938" y="1412776"/>
                </a:cubicBezTo>
                <a:cubicBezTo>
                  <a:pt x="301532" y="1412776"/>
                  <a:pt x="282555" y="1431752"/>
                  <a:pt x="282555" y="1455159"/>
                </a:cubicBezTo>
                <a:cubicBezTo>
                  <a:pt x="282556" y="1478566"/>
                  <a:pt x="301531" y="1497542"/>
                  <a:pt x="324939" y="1497542"/>
                </a:cubicBezTo>
                <a:cubicBezTo>
                  <a:pt x="336642" y="1497542"/>
                  <a:pt x="347238" y="1492798"/>
                  <a:pt x="354908" y="1485128"/>
                </a:cubicBezTo>
                <a:close/>
                <a:moveTo>
                  <a:pt x="920018" y="1202573"/>
                </a:moveTo>
                <a:cubicBezTo>
                  <a:pt x="927688" y="1194903"/>
                  <a:pt x="932432" y="1184307"/>
                  <a:pt x="932432" y="1172604"/>
                </a:cubicBezTo>
                <a:cubicBezTo>
                  <a:pt x="932432" y="1149197"/>
                  <a:pt x="913456" y="1130221"/>
                  <a:pt x="890049" y="1130221"/>
                </a:cubicBezTo>
                <a:cubicBezTo>
                  <a:pt x="866642" y="1130221"/>
                  <a:pt x="847666" y="1149197"/>
                  <a:pt x="847666" y="1172604"/>
                </a:cubicBezTo>
                <a:cubicBezTo>
                  <a:pt x="847666" y="1196011"/>
                  <a:pt x="866642" y="1214987"/>
                  <a:pt x="890049" y="1214987"/>
                </a:cubicBezTo>
                <a:cubicBezTo>
                  <a:pt x="901752" y="1214987"/>
                  <a:pt x="912348" y="1210243"/>
                  <a:pt x="920018" y="1202573"/>
                </a:cubicBezTo>
                <a:close/>
                <a:moveTo>
                  <a:pt x="637464" y="1485128"/>
                </a:moveTo>
                <a:cubicBezTo>
                  <a:pt x="645133" y="1477458"/>
                  <a:pt x="649877" y="1466863"/>
                  <a:pt x="649877" y="1455159"/>
                </a:cubicBezTo>
                <a:cubicBezTo>
                  <a:pt x="649877" y="1431752"/>
                  <a:pt x="630901" y="1412776"/>
                  <a:pt x="607494" y="1412776"/>
                </a:cubicBezTo>
                <a:cubicBezTo>
                  <a:pt x="584087" y="1412776"/>
                  <a:pt x="565111" y="1431752"/>
                  <a:pt x="565111" y="1455159"/>
                </a:cubicBezTo>
                <a:cubicBezTo>
                  <a:pt x="565111" y="1478566"/>
                  <a:pt x="584087" y="1497542"/>
                  <a:pt x="607494" y="1497542"/>
                </a:cubicBezTo>
                <a:cubicBezTo>
                  <a:pt x="619198" y="1497542"/>
                  <a:pt x="629793" y="1492798"/>
                  <a:pt x="637464" y="1485128"/>
                </a:cubicBezTo>
                <a:close/>
                <a:moveTo>
                  <a:pt x="1202574" y="1202573"/>
                </a:moveTo>
                <a:cubicBezTo>
                  <a:pt x="1210244" y="1194903"/>
                  <a:pt x="1214988" y="1184308"/>
                  <a:pt x="1214988" y="1172604"/>
                </a:cubicBezTo>
                <a:cubicBezTo>
                  <a:pt x="1214988" y="1149197"/>
                  <a:pt x="1196012" y="1130221"/>
                  <a:pt x="1172605" y="1130221"/>
                </a:cubicBezTo>
                <a:cubicBezTo>
                  <a:pt x="1149198" y="1130221"/>
                  <a:pt x="1130222" y="1149197"/>
                  <a:pt x="1130222" y="1172604"/>
                </a:cubicBezTo>
                <a:cubicBezTo>
                  <a:pt x="1130222" y="1196011"/>
                  <a:pt x="1149198" y="1214987"/>
                  <a:pt x="1172605" y="1214987"/>
                </a:cubicBezTo>
                <a:cubicBezTo>
                  <a:pt x="1184308" y="1214987"/>
                  <a:pt x="1194904" y="1210243"/>
                  <a:pt x="1202574" y="1202573"/>
                </a:cubicBezTo>
                <a:close/>
                <a:moveTo>
                  <a:pt x="920018" y="1485128"/>
                </a:moveTo>
                <a:cubicBezTo>
                  <a:pt x="927688" y="1477458"/>
                  <a:pt x="932432" y="1466862"/>
                  <a:pt x="932432" y="1455159"/>
                </a:cubicBezTo>
                <a:cubicBezTo>
                  <a:pt x="932432" y="1431752"/>
                  <a:pt x="913456" y="1412776"/>
                  <a:pt x="890049" y="1412776"/>
                </a:cubicBezTo>
                <a:cubicBezTo>
                  <a:pt x="866642" y="1412776"/>
                  <a:pt x="847666" y="1431752"/>
                  <a:pt x="847666" y="1455159"/>
                </a:cubicBezTo>
                <a:cubicBezTo>
                  <a:pt x="847666" y="1478566"/>
                  <a:pt x="866642" y="1497542"/>
                  <a:pt x="890049" y="1497542"/>
                </a:cubicBezTo>
                <a:cubicBezTo>
                  <a:pt x="901753" y="1497542"/>
                  <a:pt x="912349" y="1492798"/>
                  <a:pt x="920018" y="1485128"/>
                </a:cubicBezTo>
                <a:close/>
                <a:moveTo>
                  <a:pt x="1202574" y="1485128"/>
                </a:moveTo>
                <a:cubicBezTo>
                  <a:pt x="1210244" y="1477458"/>
                  <a:pt x="1214988" y="1466863"/>
                  <a:pt x="1214988" y="1455159"/>
                </a:cubicBezTo>
                <a:cubicBezTo>
                  <a:pt x="1214988" y="1431752"/>
                  <a:pt x="1196012" y="1412776"/>
                  <a:pt x="1172605" y="1412776"/>
                </a:cubicBezTo>
                <a:cubicBezTo>
                  <a:pt x="1149198" y="1412776"/>
                  <a:pt x="1130222" y="1431752"/>
                  <a:pt x="1130222" y="1455159"/>
                </a:cubicBezTo>
                <a:cubicBezTo>
                  <a:pt x="1130222" y="1478566"/>
                  <a:pt x="1149198" y="1497542"/>
                  <a:pt x="1172605" y="1497542"/>
                </a:cubicBezTo>
                <a:cubicBezTo>
                  <a:pt x="1184308" y="1497542"/>
                  <a:pt x="1194904" y="1492798"/>
                  <a:pt x="1202574" y="1485128"/>
                </a:cubicBezTo>
                <a:close/>
                <a:moveTo>
                  <a:pt x="1485129" y="1485128"/>
                </a:moveTo>
                <a:cubicBezTo>
                  <a:pt x="1492799" y="1477458"/>
                  <a:pt x="1497543" y="1466862"/>
                  <a:pt x="1497543" y="1455159"/>
                </a:cubicBezTo>
                <a:cubicBezTo>
                  <a:pt x="1497543" y="1431752"/>
                  <a:pt x="1478567" y="1412776"/>
                  <a:pt x="1455160" y="1412776"/>
                </a:cubicBezTo>
                <a:cubicBezTo>
                  <a:pt x="1431753" y="1412776"/>
                  <a:pt x="1412777" y="1431752"/>
                  <a:pt x="1412777" y="1455159"/>
                </a:cubicBezTo>
                <a:cubicBezTo>
                  <a:pt x="1412777" y="1478566"/>
                  <a:pt x="1431753" y="1497542"/>
                  <a:pt x="1455160" y="1497542"/>
                </a:cubicBezTo>
                <a:cubicBezTo>
                  <a:pt x="1466864" y="1497542"/>
                  <a:pt x="1477459" y="1492798"/>
                  <a:pt x="1485129" y="148512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 flipV="1">
            <a:off x="0" y="0"/>
            <a:ext cx="3563992" cy="2181172"/>
          </a:xfrm>
          <a:custGeom>
            <a:avLst/>
            <a:gdLst>
              <a:gd name="connsiteX0" fmla="*/ 7273060 w 7739574"/>
              <a:gd name="connsiteY0" fmla="*/ 52 h 5014789"/>
              <a:gd name="connsiteX1" fmla="*/ 7631964 w 7739574"/>
              <a:gd name="connsiteY1" fmla="*/ 90705 h 5014789"/>
              <a:gd name="connsiteX2" fmla="*/ 7739574 w 7739574"/>
              <a:gd name="connsiteY2" fmla="*/ 141343 h 5014789"/>
              <a:gd name="connsiteX3" fmla="*/ 7739574 w 7739574"/>
              <a:gd name="connsiteY3" fmla="*/ 5014789 h 5014789"/>
              <a:gd name="connsiteX4" fmla="*/ 0 w 7739574"/>
              <a:gd name="connsiteY4" fmla="*/ 5014789 h 5014789"/>
              <a:gd name="connsiteX5" fmla="*/ 11383 w 7739574"/>
              <a:gd name="connsiteY5" fmla="*/ 4963174 h 5014789"/>
              <a:gd name="connsiteX6" fmla="*/ 525975 w 7739574"/>
              <a:gd name="connsiteY6" fmla="*/ 4310846 h 5014789"/>
              <a:gd name="connsiteX7" fmla="*/ 2891803 w 7739574"/>
              <a:gd name="connsiteY7" fmla="*/ 3962503 h 5014789"/>
              <a:gd name="connsiteX8" fmla="*/ 4299688 w 7739574"/>
              <a:gd name="connsiteY8" fmla="*/ 2032103 h 5014789"/>
              <a:gd name="connsiteX9" fmla="*/ 6201060 w 7739574"/>
              <a:gd name="connsiteY9" fmla="*/ 1669246 h 5014789"/>
              <a:gd name="connsiteX10" fmla="*/ 7173517 w 7739574"/>
              <a:gd name="connsiteY10" fmla="*/ 14618 h 5014789"/>
              <a:gd name="connsiteX11" fmla="*/ 7273060 w 7739574"/>
              <a:gd name="connsiteY11" fmla="*/ 52 h 5014789"/>
            </a:gdLst>
            <a:ahLst/>
            <a:cxnLst/>
            <a:rect l="l" t="t" r="r" b="b"/>
            <a:pathLst>
              <a:path w="7739574" h="5014789">
                <a:moveTo>
                  <a:pt x="7273060" y="52"/>
                </a:moveTo>
                <a:cubicBezTo>
                  <a:pt x="7378439" y="-1547"/>
                  <a:pt x="7500514" y="33980"/>
                  <a:pt x="7631964" y="90705"/>
                </a:cubicBezTo>
                <a:lnTo>
                  <a:pt x="7739574" y="141343"/>
                </a:lnTo>
                <a:lnTo>
                  <a:pt x="7739574" y="5014789"/>
                </a:lnTo>
                <a:lnTo>
                  <a:pt x="0" y="5014789"/>
                </a:lnTo>
                <a:lnTo>
                  <a:pt x="11383" y="4963174"/>
                </a:lnTo>
                <a:cubicBezTo>
                  <a:pt x="82041" y="4700256"/>
                  <a:pt x="217546" y="4466573"/>
                  <a:pt x="525975" y="4310846"/>
                </a:cubicBezTo>
                <a:cubicBezTo>
                  <a:pt x="1019460" y="4061684"/>
                  <a:pt x="2262851" y="4342293"/>
                  <a:pt x="2891803" y="3962503"/>
                </a:cubicBezTo>
                <a:cubicBezTo>
                  <a:pt x="3520755" y="3582713"/>
                  <a:pt x="3748145" y="2414312"/>
                  <a:pt x="4299688" y="2032103"/>
                </a:cubicBezTo>
                <a:cubicBezTo>
                  <a:pt x="4851231" y="1649894"/>
                  <a:pt x="5722089" y="2005493"/>
                  <a:pt x="6201060" y="1669246"/>
                </a:cubicBezTo>
                <a:cubicBezTo>
                  <a:pt x="6680031" y="1332999"/>
                  <a:pt x="6675193" y="164599"/>
                  <a:pt x="7173517" y="14618"/>
                </a:cubicBezTo>
                <a:cubicBezTo>
                  <a:pt x="7204662" y="5244"/>
                  <a:pt x="7237934" y="586"/>
                  <a:pt x="7273060" y="52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36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 flipV="1">
            <a:off x="0" y="0"/>
            <a:ext cx="4524284" cy="1783062"/>
          </a:xfrm>
          <a:custGeom>
            <a:avLst/>
            <a:gdLst>
              <a:gd name="connsiteX0" fmla="*/ 7273060 w 7739574"/>
              <a:gd name="connsiteY0" fmla="*/ 52 h 5014789"/>
              <a:gd name="connsiteX1" fmla="*/ 7631964 w 7739574"/>
              <a:gd name="connsiteY1" fmla="*/ 90705 h 5014789"/>
              <a:gd name="connsiteX2" fmla="*/ 7739574 w 7739574"/>
              <a:gd name="connsiteY2" fmla="*/ 141343 h 5014789"/>
              <a:gd name="connsiteX3" fmla="*/ 7739574 w 7739574"/>
              <a:gd name="connsiteY3" fmla="*/ 5014789 h 5014789"/>
              <a:gd name="connsiteX4" fmla="*/ 0 w 7739574"/>
              <a:gd name="connsiteY4" fmla="*/ 5014789 h 5014789"/>
              <a:gd name="connsiteX5" fmla="*/ 11383 w 7739574"/>
              <a:gd name="connsiteY5" fmla="*/ 4963174 h 5014789"/>
              <a:gd name="connsiteX6" fmla="*/ 525975 w 7739574"/>
              <a:gd name="connsiteY6" fmla="*/ 4310846 h 5014789"/>
              <a:gd name="connsiteX7" fmla="*/ 2891803 w 7739574"/>
              <a:gd name="connsiteY7" fmla="*/ 3962503 h 5014789"/>
              <a:gd name="connsiteX8" fmla="*/ 4299688 w 7739574"/>
              <a:gd name="connsiteY8" fmla="*/ 2032103 h 5014789"/>
              <a:gd name="connsiteX9" fmla="*/ 6201060 w 7739574"/>
              <a:gd name="connsiteY9" fmla="*/ 1669246 h 5014789"/>
              <a:gd name="connsiteX10" fmla="*/ 7173517 w 7739574"/>
              <a:gd name="connsiteY10" fmla="*/ 14618 h 5014789"/>
              <a:gd name="connsiteX11" fmla="*/ 7273060 w 7739574"/>
              <a:gd name="connsiteY11" fmla="*/ 52 h 5014789"/>
            </a:gdLst>
            <a:ahLst/>
            <a:cxnLst/>
            <a:rect l="l" t="t" r="r" b="b"/>
            <a:pathLst>
              <a:path w="7739574" h="5014789">
                <a:moveTo>
                  <a:pt x="7273060" y="52"/>
                </a:moveTo>
                <a:cubicBezTo>
                  <a:pt x="7378439" y="-1547"/>
                  <a:pt x="7500514" y="33980"/>
                  <a:pt x="7631964" y="90705"/>
                </a:cubicBezTo>
                <a:lnTo>
                  <a:pt x="7739574" y="141343"/>
                </a:lnTo>
                <a:lnTo>
                  <a:pt x="7739574" y="5014789"/>
                </a:lnTo>
                <a:lnTo>
                  <a:pt x="0" y="5014789"/>
                </a:lnTo>
                <a:lnTo>
                  <a:pt x="11383" y="4963174"/>
                </a:lnTo>
                <a:cubicBezTo>
                  <a:pt x="82041" y="4700256"/>
                  <a:pt x="217546" y="4466573"/>
                  <a:pt x="525975" y="4310846"/>
                </a:cubicBezTo>
                <a:cubicBezTo>
                  <a:pt x="1019460" y="4061684"/>
                  <a:pt x="2262851" y="4342293"/>
                  <a:pt x="2891803" y="3962503"/>
                </a:cubicBezTo>
                <a:cubicBezTo>
                  <a:pt x="3520755" y="3582713"/>
                  <a:pt x="3748145" y="2414312"/>
                  <a:pt x="4299688" y="2032103"/>
                </a:cubicBezTo>
                <a:cubicBezTo>
                  <a:pt x="4851231" y="1649894"/>
                  <a:pt x="5722089" y="2005493"/>
                  <a:pt x="6201060" y="1669246"/>
                </a:cubicBezTo>
                <a:cubicBezTo>
                  <a:pt x="6680031" y="1332999"/>
                  <a:pt x="6675193" y="164599"/>
                  <a:pt x="7173517" y="14618"/>
                </a:cubicBezTo>
                <a:cubicBezTo>
                  <a:pt x="7204662" y="5244"/>
                  <a:pt x="7237934" y="586"/>
                  <a:pt x="7273060" y="52"/>
                </a:cubicBezTo>
                <a:close/>
              </a:path>
            </a:pathLst>
          </a:custGeom>
          <a:gradFill>
            <a:gsLst>
              <a:gs pos="25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-11430" y="6592532"/>
            <a:ext cx="12211685" cy="282918"/>
          </a:xfrm>
          <a:prstGeom prst="rect">
            <a:avLst/>
          </a:prstGeom>
          <a:solidFill>
            <a:schemeClr val="accent1">
              <a:lumMod val="40000"/>
              <a:lumOff val="60000"/>
              <a:alpha val="82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523516" y="-1610691"/>
            <a:ext cx="3478615" cy="5894718"/>
          </a:xfrm>
          <a:prstGeom prst="roundRect">
            <a:avLst>
              <a:gd name="adj" fmla="val 50000"/>
            </a:avLst>
          </a:prstGeom>
          <a:gradFill>
            <a:gsLst>
              <a:gs pos="2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588482" y="-924310"/>
            <a:ext cx="899875" cy="6035501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  <a:alpha val="82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alphaModFix amt="100000"/>
          </a:blip>
          <a:srcRect l="20352" t="10687" r="14213" b="5672"/>
          <a:stretch>
            <a:fillRect/>
          </a:stretch>
        </p:blipFill>
        <p:spPr>
          <a:xfrm>
            <a:off x="6866831" y="1741805"/>
            <a:ext cx="5420360" cy="4600575"/>
          </a:xfrm>
          <a:custGeom>
            <a:avLst/>
            <a:gdLst>
              <a:gd name="connsiteX0" fmla="*/ 0 w 5420360"/>
              <a:gd name="connsiteY0" fmla="*/ 0 h 4600575"/>
              <a:gd name="connsiteX1" fmla="*/ 5420360 w 5420360"/>
              <a:gd name="connsiteY1" fmla="*/ 0 h 4600575"/>
              <a:gd name="connsiteX2" fmla="*/ 5420360 w 5420360"/>
              <a:gd name="connsiteY2" fmla="*/ 4600575 h 4600575"/>
              <a:gd name="connsiteX3" fmla="*/ 3591175 w 5420360"/>
              <a:gd name="connsiteY3" fmla="*/ 4600575 h 4600575"/>
              <a:gd name="connsiteX4" fmla="*/ 3591175 w 5420360"/>
              <a:gd name="connsiteY4" fmla="*/ 4338956 h 4600575"/>
              <a:gd name="connsiteX5" fmla="*/ 2049834 w 5420360"/>
              <a:gd name="connsiteY5" fmla="*/ 4338956 h 4600575"/>
              <a:gd name="connsiteX6" fmla="*/ 2049834 w 5420360"/>
              <a:gd name="connsiteY6" fmla="*/ 4600575 h 4600575"/>
              <a:gd name="connsiteX7" fmla="*/ 0 w 5420360"/>
              <a:gd name="connsiteY7" fmla="*/ 4600575 h 4600575"/>
              <a:gd name="connsiteX8" fmla="*/ 0 w 5420360"/>
              <a:gd name="connsiteY8" fmla="*/ 0 h 4600575"/>
            </a:gdLst>
            <a:ahLst/>
            <a:cxnLst/>
            <a:rect l="l" t="t" r="r" b="b"/>
            <a:pathLst>
              <a:path w="5420360" h="4600575">
                <a:moveTo>
                  <a:pt x="0" y="0"/>
                </a:moveTo>
                <a:lnTo>
                  <a:pt x="5420360" y="0"/>
                </a:lnTo>
                <a:lnTo>
                  <a:pt x="5420360" y="4600575"/>
                </a:lnTo>
                <a:lnTo>
                  <a:pt x="3591175" y="4600575"/>
                </a:lnTo>
                <a:lnTo>
                  <a:pt x="3591175" y="4338956"/>
                </a:lnTo>
                <a:lnTo>
                  <a:pt x="2049834" y="4338956"/>
                </a:lnTo>
                <a:lnTo>
                  <a:pt x="2049834" y="4600575"/>
                </a:lnTo>
                <a:lnTo>
                  <a:pt x="0" y="460057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1" name="标题 1"/>
          <p:cNvSpPr txBox="1"/>
          <p:nvPr/>
        </p:nvSpPr>
        <p:spPr>
          <a:xfrm>
            <a:off x="8986697" y="259898"/>
            <a:ext cx="2007877" cy="648152"/>
          </a:xfrm>
          <a:custGeom>
            <a:avLst/>
            <a:gdLst>
              <a:gd name="connsiteX0" fmla="*/ 2788648 w 2866119"/>
              <a:gd name="connsiteY0" fmla="*/ 770254 h 925196"/>
              <a:gd name="connsiteX1" fmla="*/ 2866119 w 2866119"/>
              <a:gd name="connsiteY1" fmla="*/ 847725 h 925196"/>
              <a:gd name="connsiteX2" fmla="*/ 2788648 w 2866119"/>
              <a:gd name="connsiteY2" fmla="*/ 925196 h 925196"/>
              <a:gd name="connsiteX3" fmla="*/ 2711177 w 2866119"/>
              <a:gd name="connsiteY3" fmla="*/ 847725 h 925196"/>
              <a:gd name="connsiteX4" fmla="*/ 2788648 w 2866119"/>
              <a:gd name="connsiteY4" fmla="*/ 770254 h 925196"/>
              <a:gd name="connsiteX5" fmla="*/ 2336786 w 2866119"/>
              <a:gd name="connsiteY5" fmla="*/ 770254 h 925196"/>
              <a:gd name="connsiteX6" fmla="*/ 2414257 w 2866119"/>
              <a:gd name="connsiteY6" fmla="*/ 847725 h 925196"/>
              <a:gd name="connsiteX7" fmla="*/ 2336786 w 2866119"/>
              <a:gd name="connsiteY7" fmla="*/ 925196 h 925196"/>
              <a:gd name="connsiteX8" fmla="*/ 2259315 w 2866119"/>
              <a:gd name="connsiteY8" fmla="*/ 847725 h 925196"/>
              <a:gd name="connsiteX9" fmla="*/ 2336786 w 2866119"/>
              <a:gd name="connsiteY9" fmla="*/ 770254 h 925196"/>
              <a:gd name="connsiteX10" fmla="*/ 1884923 w 2866119"/>
              <a:gd name="connsiteY10" fmla="*/ 770254 h 925196"/>
              <a:gd name="connsiteX11" fmla="*/ 1962394 w 2866119"/>
              <a:gd name="connsiteY11" fmla="*/ 847725 h 925196"/>
              <a:gd name="connsiteX12" fmla="*/ 1884923 w 2866119"/>
              <a:gd name="connsiteY12" fmla="*/ 925196 h 925196"/>
              <a:gd name="connsiteX13" fmla="*/ 1807452 w 2866119"/>
              <a:gd name="connsiteY13" fmla="*/ 847725 h 925196"/>
              <a:gd name="connsiteX14" fmla="*/ 1884923 w 2866119"/>
              <a:gd name="connsiteY14" fmla="*/ 770254 h 925196"/>
              <a:gd name="connsiteX15" fmla="*/ 1433060 w 2866119"/>
              <a:gd name="connsiteY15" fmla="*/ 770254 h 925196"/>
              <a:gd name="connsiteX16" fmla="*/ 1510531 w 2866119"/>
              <a:gd name="connsiteY16" fmla="*/ 847725 h 925196"/>
              <a:gd name="connsiteX17" fmla="*/ 1433060 w 2866119"/>
              <a:gd name="connsiteY17" fmla="*/ 925196 h 925196"/>
              <a:gd name="connsiteX18" fmla="*/ 1355589 w 2866119"/>
              <a:gd name="connsiteY18" fmla="*/ 847725 h 925196"/>
              <a:gd name="connsiteX19" fmla="*/ 1433060 w 2866119"/>
              <a:gd name="connsiteY19" fmla="*/ 770254 h 925196"/>
              <a:gd name="connsiteX20" fmla="*/ 981197 w 2866119"/>
              <a:gd name="connsiteY20" fmla="*/ 770254 h 925196"/>
              <a:gd name="connsiteX21" fmla="*/ 1058668 w 2866119"/>
              <a:gd name="connsiteY21" fmla="*/ 847725 h 925196"/>
              <a:gd name="connsiteX22" fmla="*/ 981197 w 2866119"/>
              <a:gd name="connsiteY22" fmla="*/ 925196 h 925196"/>
              <a:gd name="connsiteX23" fmla="*/ 903726 w 2866119"/>
              <a:gd name="connsiteY23" fmla="*/ 847725 h 925196"/>
              <a:gd name="connsiteX24" fmla="*/ 981197 w 2866119"/>
              <a:gd name="connsiteY24" fmla="*/ 770254 h 925196"/>
              <a:gd name="connsiteX25" fmla="*/ 529334 w 2866119"/>
              <a:gd name="connsiteY25" fmla="*/ 770254 h 925196"/>
              <a:gd name="connsiteX26" fmla="*/ 606805 w 2866119"/>
              <a:gd name="connsiteY26" fmla="*/ 847725 h 925196"/>
              <a:gd name="connsiteX27" fmla="*/ 529334 w 2866119"/>
              <a:gd name="connsiteY27" fmla="*/ 925196 h 925196"/>
              <a:gd name="connsiteX28" fmla="*/ 451863 w 2866119"/>
              <a:gd name="connsiteY28" fmla="*/ 847725 h 925196"/>
              <a:gd name="connsiteX29" fmla="*/ 529334 w 2866119"/>
              <a:gd name="connsiteY29" fmla="*/ 770254 h 925196"/>
              <a:gd name="connsiteX30" fmla="*/ 77471 w 2866119"/>
              <a:gd name="connsiteY30" fmla="*/ 770254 h 925196"/>
              <a:gd name="connsiteX31" fmla="*/ 154942 w 2866119"/>
              <a:gd name="connsiteY31" fmla="*/ 847725 h 925196"/>
              <a:gd name="connsiteX32" fmla="*/ 77471 w 2866119"/>
              <a:gd name="connsiteY32" fmla="*/ 925196 h 925196"/>
              <a:gd name="connsiteX33" fmla="*/ 0 w 2866119"/>
              <a:gd name="connsiteY33" fmla="*/ 847725 h 925196"/>
              <a:gd name="connsiteX34" fmla="*/ 77471 w 2866119"/>
              <a:gd name="connsiteY34" fmla="*/ 770254 h 925196"/>
              <a:gd name="connsiteX35" fmla="*/ 2788648 w 2866119"/>
              <a:gd name="connsiteY35" fmla="*/ 385127 h 925196"/>
              <a:gd name="connsiteX36" fmla="*/ 2866119 w 2866119"/>
              <a:gd name="connsiteY36" fmla="*/ 462598 h 925196"/>
              <a:gd name="connsiteX37" fmla="*/ 2788648 w 2866119"/>
              <a:gd name="connsiteY37" fmla="*/ 540069 h 925196"/>
              <a:gd name="connsiteX38" fmla="*/ 2711177 w 2866119"/>
              <a:gd name="connsiteY38" fmla="*/ 462598 h 925196"/>
              <a:gd name="connsiteX39" fmla="*/ 2788648 w 2866119"/>
              <a:gd name="connsiteY39" fmla="*/ 385127 h 925196"/>
              <a:gd name="connsiteX40" fmla="*/ 2336786 w 2866119"/>
              <a:gd name="connsiteY40" fmla="*/ 385127 h 925196"/>
              <a:gd name="connsiteX41" fmla="*/ 2414257 w 2866119"/>
              <a:gd name="connsiteY41" fmla="*/ 462598 h 925196"/>
              <a:gd name="connsiteX42" fmla="*/ 2336786 w 2866119"/>
              <a:gd name="connsiteY42" fmla="*/ 540069 h 925196"/>
              <a:gd name="connsiteX43" fmla="*/ 2259315 w 2866119"/>
              <a:gd name="connsiteY43" fmla="*/ 462598 h 925196"/>
              <a:gd name="connsiteX44" fmla="*/ 2336786 w 2866119"/>
              <a:gd name="connsiteY44" fmla="*/ 385127 h 925196"/>
              <a:gd name="connsiteX45" fmla="*/ 1884923 w 2866119"/>
              <a:gd name="connsiteY45" fmla="*/ 385127 h 925196"/>
              <a:gd name="connsiteX46" fmla="*/ 1962394 w 2866119"/>
              <a:gd name="connsiteY46" fmla="*/ 462598 h 925196"/>
              <a:gd name="connsiteX47" fmla="*/ 1884923 w 2866119"/>
              <a:gd name="connsiteY47" fmla="*/ 540069 h 925196"/>
              <a:gd name="connsiteX48" fmla="*/ 1807452 w 2866119"/>
              <a:gd name="connsiteY48" fmla="*/ 462598 h 925196"/>
              <a:gd name="connsiteX49" fmla="*/ 1884923 w 2866119"/>
              <a:gd name="connsiteY49" fmla="*/ 385127 h 925196"/>
              <a:gd name="connsiteX50" fmla="*/ 1433060 w 2866119"/>
              <a:gd name="connsiteY50" fmla="*/ 385127 h 925196"/>
              <a:gd name="connsiteX51" fmla="*/ 1510531 w 2866119"/>
              <a:gd name="connsiteY51" fmla="*/ 462598 h 925196"/>
              <a:gd name="connsiteX52" fmla="*/ 1433060 w 2866119"/>
              <a:gd name="connsiteY52" fmla="*/ 540069 h 925196"/>
              <a:gd name="connsiteX53" fmla="*/ 1355589 w 2866119"/>
              <a:gd name="connsiteY53" fmla="*/ 462598 h 925196"/>
              <a:gd name="connsiteX54" fmla="*/ 1433060 w 2866119"/>
              <a:gd name="connsiteY54" fmla="*/ 385127 h 925196"/>
              <a:gd name="connsiteX55" fmla="*/ 981197 w 2866119"/>
              <a:gd name="connsiteY55" fmla="*/ 385127 h 925196"/>
              <a:gd name="connsiteX56" fmla="*/ 1058668 w 2866119"/>
              <a:gd name="connsiteY56" fmla="*/ 462598 h 925196"/>
              <a:gd name="connsiteX57" fmla="*/ 981197 w 2866119"/>
              <a:gd name="connsiteY57" fmla="*/ 540069 h 925196"/>
              <a:gd name="connsiteX58" fmla="*/ 903726 w 2866119"/>
              <a:gd name="connsiteY58" fmla="*/ 462598 h 925196"/>
              <a:gd name="connsiteX59" fmla="*/ 981197 w 2866119"/>
              <a:gd name="connsiteY59" fmla="*/ 385127 h 925196"/>
              <a:gd name="connsiteX60" fmla="*/ 529334 w 2866119"/>
              <a:gd name="connsiteY60" fmla="*/ 385127 h 925196"/>
              <a:gd name="connsiteX61" fmla="*/ 606805 w 2866119"/>
              <a:gd name="connsiteY61" fmla="*/ 462598 h 925196"/>
              <a:gd name="connsiteX62" fmla="*/ 529334 w 2866119"/>
              <a:gd name="connsiteY62" fmla="*/ 540069 h 925196"/>
              <a:gd name="connsiteX63" fmla="*/ 451863 w 2866119"/>
              <a:gd name="connsiteY63" fmla="*/ 462598 h 925196"/>
              <a:gd name="connsiteX64" fmla="*/ 529334 w 2866119"/>
              <a:gd name="connsiteY64" fmla="*/ 385127 h 925196"/>
              <a:gd name="connsiteX65" fmla="*/ 77471 w 2866119"/>
              <a:gd name="connsiteY65" fmla="*/ 385127 h 925196"/>
              <a:gd name="connsiteX66" fmla="*/ 154942 w 2866119"/>
              <a:gd name="connsiteY66" fmla="*/ 462598 h 925196"/>
              <a:gd name="connsiteX67" fmla="*/ 77471 w 2866119"/>
              <a:gd name="connsiteY67" fmla="*/ 540069 h 925196"/>
              <a:gd name="connsiteX68" fmla="*/ 0 w 2866119"/>
              <a:gd name="connsiteY68" fmla="*/ 462598 h 925196"/>
              <a:gd name="connsiteX69" fmla="*/ 77471 w 2866119"/>
              <a:gd name="connsiteY69" fmla="*/ 385127 h 925196"/>
              <a:gd name="connsiteX70" fmla="*/ 2788648 w 2866119"/>
              <a:gd name="connsiteY70" fmla="*/ 0 h 925196"/>
              <a:gd name="connsiteX71" fmla="*/ 2866119 w 2866119"/>
              <a:gd name="connsiteY71" fmla="*/ 77471 h 925196"/>
              <a:gd name="connsiteX72" fmla="*/ 2788648 w 2866119"/>
              <a:gd name="connsiteY72" fmla="*/ 154942 h 925196"/>
              <a:gd name="connsiteX73" fmla="*/ 2711177 w 2866119"/>
              <a:gd name="connsiteY73" fmla="*/ 77471 h 925196"/>
              <a:gd name="connsiteX74" fmla="*/ 2788648 w 2866119"/>
              <a:gd name="connsiteY74" fmla="*/ 0 h 925196"/>
              <a:gd name="connsiteX75" fmla="*/ 2336786 w 2866119"/>
              <a:gd name="connsiteY75" fmla="*/ 0 h 925196"/>
              <a:gd name="connsiteX76" fmla="*/ 2414257 w 2866119"/>
              <a:gd name="connsiteY76" fmla="*/ 77471 h 925196"/>
              <a:gd name="connsiteX77" fmla="*/ 2336786 w 2866119"/>
              <a:gd name="connsiteY77" fmla="*/ 154942 h 925196"/>
              <a:gd name="connsiteX78" fmla="*/ 2259315 w 2866119"/>
              <a:gd name="connsiteY78" fmla="*/ 77471 h 925196"/>
              <a:gd name="connsiteX79" fmla="*/ 2336786 w 2866119"/>
              <a:gd name="connsiteY79" fmla="*/ 0 h 925196"/>
              <a:gd name="connsiteX80" fmla="*/ 1884923 w 2866119"/>
              <a:gd name="connsiteY80" fmla="*/ 0 h 925196"/>
              <a:gd name="connsiteX81" fmla="*/ 1962394 w 2866119"/>
              <a:gd name="connsiteY81" fmla="*/ 77471 h 925196"/>
              <a:gd name="connsiteX82" fmla="*/ 1884923 w 2866119"/>
              <a:gd name="connsiteY82" fmla="*/ 154942 h 925196"/>
              <a:gd name="connsiteX83" fmla="*/ 1807452 w 2866119"/>
              <a:gd name="connsiteY83" fmla="*/ 77471 h 925196"/>
              <a:gd name="connsiteX84" fmla="*/ 1884923 w 2866119"/>
              <a:gd name="connsiteY84" fmla="*/ 0 h 925196"/>
              <a:gd name="connsiteX85" fmla="*/ 1433060 w 2866119"/>
              <a:gd name="connsiteY85" fmla="*/ 0 h 925196"/>
              <a:gd name="connsiteX86" fmla="*/ 1510531 w 2866119"/>
              <a:gd name="connsiteY86" fmla="*/ 77471 h 925196"/>
              <a:gd name="connsiteX87" fmla="*/ 1433060 w 2866119"/>
              <a:gd name="connsiteY87" fmla="*/ 154942 h 925196"/>
              <a:gd name="connsiteX88" fmla="*/ 1355589 w 2866119"/>
              <a:gd name="connsiteY88" fmla="*/ 77471 h 925196"/>
              <a:gd name="connsiteX89" fmla="*/ 1433060 w 2866119"/>
              <a:gd name="connsiteY89" fmla="*/ 0 h 925196"/>
              <a:gd name="connsiteX90" fmla="*/ 981197 w 2866119"/>
              <a:gd name="connsiteY90" fmla="*/ 0 h 925196"/>
              <a:gd name="connsiteX91" fmla="*/ 1058668 w 2866119"/>
              <a:gd name="connsiteY91" fmla="*/ 77471 h 925196"/>
              <a:gd name="connsiteX92" fmla="*/ 981197 w 2866119"/>
              <a:gd name="connsiteY92" fmla="*/ 154942 h 925196"/>
              <a:gd name="connsiteX93" fmla="*/ 903726 w 2866119"/>
              <a:gd name="connsiteY93" fmla="*/ 77471 h 925196"/>
              <a:gd name="connsiteX94" fmla="*/ 981197 w 2866119"/>
              <a:gd name="connsiteY94" fmla="*/ 0 h 925196"/>
              <a:gd name="connsiteX95" fmla="*/ 529334 w 2866119"/>
              <a:gd name="connsiteY95" fmla="*/ 0 h 925196"/>
              <a:gd name="connsiteX96" fmla="*/ 606805 w 2866119"/>
              <a:gd name="connsiteY96" fmla="*/ 77471 h 925196"/>
              <a:gd name="connsiteX97" fmla="*/ 529334 w 2866119"/>
              <a:gd name="connsiteY97" fmla="*/ 154942 h 925196"/>
              <a:gd name="connsiteX98" fmla="*/ 451863 w 2866119"/>
              <a:gd name="connsiteY98" fmla="*/ 77471 h 925196"/>
              <a:gd name="connsiteX99" fmla="*/ 529334 w 2866119"/>
              <a:gd name="connsiteY99" fmla="*/ 0 h 925196"/>
              <a:gd name="connsiteX100" fmla="*/ 77471 w 2866119"/>
              <a:gd name="connsiteY100" fmla="*/ 0 h 925196"/>
              <a:gd name="connsiteX101" fmla="*/ 154942 w 2866119"/>
              <a:gd name="connsiteY101" fmla="*/ 77471 h 925196"/>
              <a:gd name="connsiteX102" fmla="*/ 77471 w 2866119"/>
              <a:gd name="connsiteY102" fmla="*/ 154942 h 925196"/>
              <a:gd name="connsiteX103" fmla="*/ 0 w 2866119"/>
              <a:gd name="connsiteY103" fmla="*/ 77471 h 925196"/>
              <a:gd name="connsiteX104" fmla="*/ 77471 w 2866119"/>
              <a:gd name="connsiteY104" fmla="*/ 0 h 925196"/>
            </a:gdLst>
            <a:ahLst/>
            <a:cxnLst/>
            <a:rect l="l" t="t" r="r" b="b"/>
            <a:pathLst>
              <a:path w="2866119" h="925196">
                <a:moveTo>
                  <a:pt x="2788648" y="770254"/>
                </a:moveTo>
                <a:cubicBezTo>
                  <a:pt x="2831434" y="770254"/>
                  <a:pt x="2866119" y="804939"/>
                  <a:pt x="2866119" y="847725"/>
                </a:cubicBezTo>
                <a:cubicBezTo>
                  <a:pt x="2866119" y="890511"/>
                  <a:pt x="2831434" y="925196"/>
                  <a:pt x="2788648" y="925196"/>
                </a:cubicBezTo>
                <a:cubicBezTo>
                  <a:pt x="2745862" y="925196"/>
                  <a:pt x="2711177" y="890511"/>
                  <a:pt x="2711177" y="847725"/>
                </a:cubicBezTo>
                <a:cubicBezTo>
                  <a:pt x="2711177" y="804939"/>
                  <a:pt x="2745862" y="770254"/>
                  <a:pt x="2788648" y="770254"/>
                </a:cubicBezTo>
                <a:close/>
                <a:moveTo>
                  <a:pt x="2336786" y="770254"/>
                </a:moveTo>
                <a:cubicBezTo>
                  <a:pt x="2379572" y="770254"/>
                  <a:pt x="2414257" y="804939"/>
                  <a:pt x="2414257" y="847725"/>
                </a:cubicBezTo>
                <a:cubicBezTo>
                  <a:pt x="2414257" y="890511"/>
                  <a:pt x="2379572" y="925196"/>
                  <a:pt x="2336786" y="925196"/>
                </a:cubicBezTo>
                <a:cubicBezTo>
                  <a:pt x="2294000" y="925196"/>
                  <a:pt x="2259315" y="890511"/>
                  <a:pt x="2259315" y="847725"/>
                </a:cubicBezTo>
                <a:cubicBezTo>
                  <a:pt x="2259315" y="804939"/>
                  <a:pt x="2294000" y="770254"/>
                  <a:pt x="2336786" y="770254"/>
                </a:cubicBezTo>
                <a:close/>
                <a:moveTo>
                  <a:pt x="1884923" y="770254"/>
                </a:moveTo>
                <a:cubicBezTo>
                  <a:pt x="1927709" y="770254"/>
                  <a:pt x="1962394" y="804939"/>
                  <a:pt x="1962394" y="847725"/>
                </a:cubicBezTo>
                <a:cubicBezTo>
                  <a:pt x="1962394" y="890511"/>
                  <a:pt x="1927709" y="925196"/>
                  <a:pt x="1884923" y="925196"/>
                </a:cubicBezTo>
                <a:cubicBezTo>
                  <a:pt x="1842137" y="925196"/>
                  <a:pt x="1807452" y="890511"/>
                  <a:pt x="1807452" y="847725"/>
                </a:cubicBezTo>
                <a:cubicBezTo>
                  <a:pt x="1807452" y="804939"/>
                  <a:pt x="1842137" y="770254"/>
                  <a:pt x="1884923" y="770254"/>
                </a:cubicBezTo>
                <a:close/>
                <a:moveTo>
                  <a:pt x="1433060" y="770254"/>
                </a:moveTo>
                <a:cubicBezTo>
                  <a:pt x="1475846" y="770254"/>
                  <a:pt x="1510531" y="804939"/>
                  <a:pt x="1510531" y="847725"/>
                </a:cubicBezTo>
                <a:cubicBezTo>
                  <a:pt x="1510531" y="890511"/>
                  <a:pt x="1475846" y="925196"/>
                  <a:pt x="1433060" y="925196"/>
                </a:cubicBezTo>
                <a:cubicBezTo>
                  <a:pt x="1390274" y="925196"/>
                  <a:pt x="1355589" y="890511"/>
                  <a:pt x="1355589" y="847725"/>
                </a:cubicBezTo>
                <a:cubicBezTo>
                  <a:pt x="1355589" y="804939"/>
                  <a:pt x="1390274" y="770254"/>
                  <a:pt x="1433060" y="770254"/>
                </a:cubicBezTo>
                <a:close/>
                <a:moveTo>
                  <a:pt x="981197" y="770254"/>
                </a:moveTo>
                <a:cubicBezTo>
                  <a:pt x="1023983" y="770254"/>
                  <a:pt x="1058668" y="804939"/>
                  <a:pt x="1058668" y="847725"/>
                </a:cubicBezTo>
                <a:cubicBezTo>
                  <a:pt x="1058668" y="890511"/>
                  <a:pt x="1023983" y="925196"/>
                  <a:pt x="981197" y="925196"/>
                </a:cubicBezTo>
                <a:cubicBezTo>
                  <a:pt x="938411" y="925196"/>
                  <a:pt x="903726" y="890511"/>
                  <a:pt x="903726" y="847725"/>
                </a:cubicBezTo>
                <a:cubicBezTo>
                  <a:pt x="903726" y="804939"/>
                  <a:pt x="938411" y="770254"/>
                  <a:pt x="981197" y="770254"/>
                </a:cubicBezTo>
                <a:close/>
                <a:moveTo>
                  <a:pt x="529334" y="770254"/>
                </a:moveTo>
                <a:cubicBezTo>
                  <a:pt x="572120" y="770254"/>
                  <a:pt x="606805" y="804939"/>
                  <a:pt x="606805" y="847725"/>
                </a:cubicBezTo>
                <a:cubicBezTo>
                  <a:pt x="606805" y="890511"/>
                  <a:pt x="572120" y="925196"/>
                  <a:pt x="529334" y="925196"/>
                </a:cubicBezTo>
                <a:cubicBezTo>
                  <a:pt x="486548" y="925196"/>
                  <a:pt x="451863" y="890511"/>
                  <a:pt x="451863" y="847725"/>
                </a:cubicBezTo>
                <a:cubicBezTo>
                  <a:pt x="451863" y="804939"/>
                  <a:pt x="486548" y="770254"/>
                  <a:pt x="529334" y="770254"/>
                </a:cubicBezTo>
                <a:close/>
                <a:moveTo>
                  <a:pt x="77471" y="770254"/>
                </a:moveTo>
                <a:cubicBezTo>
                  <a:pt x="120257" y="770254"/>
                  <a:pt x="154942" y="804939"/>
                  <a:pt x="154942" y="847725"/>
                </a:cubicBezTo>
                <a:cubicBezTo>
                  <a:pt x="154942" y="890511"/>
                  <a:pt x="120257" y="925196"/>
                  <a:pt x="77471" y="925196"/>
                </a:cubicBezTo>
                <a:cubicBezTo>
                  <a:pt x="34685" y="925196"/>
                  <a:pt x="0" y="890511"/>
                  <a:pt x="0" y="847725"/>
                </a:cubicBezTo>
                <a:cubicBezTo>
                  <a:pt x="0" y="804939"/>
                  <a:pt x="34685" y="770254"/>
                  <a:pt x="77471" y="770254"/>
                </a:cubicBezTo>
                <a:close/>
                <a:moveTo>
                  <a:pt x="2788648" y="385127"/>
                </a:moveTo>
                <a:cubicBezTo>
                  <a:pt x="2831434" y="385127"/>
                  <a:pt x="2866119" y="419812"/>
                  <a:pt x="2866119" y="462598"/>
                </a:cubicBezTo>
                <a:cubicBezTo>
                  <a:pt x="2866119" y="505384"/>
                  <a:pt x="2831434" y="540069"/>
                  <a:pt x="2788648" y="540069"/>
                </a:cubicBezTo>
                <a:cubicBezTo>
                  <a:pt x="2745862" y="540069"/>
                  <a:pt x="2711177" y="505384"/>
                  <a:pt x="2711177" y="462598"/>
                </a:cubicBezTo>
                <a:cubicBezTo>
                  <a:pt x="2711177" y="419812"/>
                  <a:pt x="2745862" y="385127"/>
                  <a:pt x="2788648" y="385127"/>
                </a:cubicBezTo>
                <a:close/>
                <a:moveTo>
                  <a:pt x="2336786" y="385127"/>
                </a:moveTo>
                <a:cubicBezTo>
                  <a:pt x="2379572" y="385127"/>
                  <a:pt x="2414257" y="419812"/>
                  <a:pt x="2414257" y="462598"/>
                </a:cubicBezTo>
                <a:cubicBezTo>
                  <a:pt x="2414257" y="505384"/>
                  <a:pt x="2379572" y="540069"/>
                  <a:pt x="2336786" y="540069"/>
                </a:cubicBezTo>
                <a:cubicBezTo>
                  <a:pt x="2294000" y="540069"/>
                  <a:pt x="2259315" y="505384"/>
                  <a:pt x="2259315" y="462598"/>
                </a:cubicBezTo>
                <a:cubicBezTo>
                  <a:pt x="2259315" y="419812"/>
                  <a:pt x="2294000" y="385127"/>
                  <a:pt x="2336786" y="385127"/>
                </a:cubicBezTo>
                <a:close/>
                <a:moveTo>
                  <a:pt x="1884923" y="385127"/>
                </a:moveTo>
                <a:cubicBezTo>
                  <a:pt x="1927709" y="385127"/>
                  <a:pt x="1962394" y="419812"/>
                  <a:pt x="1962394" y="462598"/>
                </a:cubicBezTo>
                <a:cubicBezTo>
                  <a:pt x="1962394" y="505384"/>
                  <a:pt x="1927709" y="540069"/>
                  <a:pt x="1884923" y="540069"/>
                </a:cubicBezTo>
                <a:cubicBezTo>
                  <a:pt x="1842137" y="540069"/>
                  <a:pt x="1807452" y="505384"/>
                  <a:pt x="1807452" y="462598"/>
                </a:cubicBezTo>
                <a:cubicBezTo>
                  <a:pt x="1807452" y="419812"/>
                  <a:pt x="1842137" y="385127"/>
                  <a:pt x="1884923" y="385127"/>
                </a:cubicBezTo>
                <a:close/>
                <a:moveTo>
                  <a:pt x="1433060" y="385127"/>
                </a:moveTo>
                <a:cubicBezTo>
                  <a:pt x="1475846" y="385127"/>
                  <a:pt x="1510531" y="419812"/>
                  <a:pt x="1510531" y="462598"/>
                </a:cubicBezTo>
                <a:cubicBezTo>
                  <a:pt x="1510531" y="505384"/>
                  <a:pt x="1475846" y="540069"/>
                  <a:pt x="1433060" y="540069"/>
                </a:cubicBezTo>
                <a:cubicBezTo>
                  <a:pt x="1390274" y="540069"/>
                  <a:pt x="1355589" y="505384"/>
                  <a:pt x="1355589" y="462598"/>
                </a:cubicBezTo>
                <a:cubicBezTo>
                  <a:pt x="1355589" y="419812"/>
                  <a:pt x="1390274" y="385127"/>
                  <a:pt x="1433060" y="385127"/>
                </a:cubicBezTo>
                <a:close/>
                <a:moveTo>
                  <a:pt x="981197" y="385127"/>
                </a:moveTo>
                <a:cubicBezTo>
                  <a:pt x="1023983" y="385127"/>
                  <a:pt x="1058668" y="419812"/>
                  <a:pt x="1058668" y="462598"/>
                </a:cubicBezTo>
                <a:cubicBezTo>
                  <a:pt x="1058668" y="505384"/>
                  <a:pt x="1023983" y="540069"/>
                  <a:pt x="981197" y="540069"/>
                </a:cubicBezTo>
                <a:cubicBezTo>
                  <a:pt x="938411" y="540069"/>
                  <a:pt x="903726" y="505384"/>
                  <a:pt x="903726" y="462598"/>
                </a:cubicBezTo>
                <a:cubicBezTo>
                  <a:pt x="903726" y="419812"/>
                  <a:pt x="938411" y="385127"/>
                  <a:pt x="981197" y="385127"/>
                </a:cubicBezTo>
                <a:close/>
                <a:moveTo>
                  <a:pt x="529334" y="385127"/>
                </a:moveTo>
                <a:cubicBezTo>
                  <a:pt x="572120" y="385127"/>
                  <a:pt x="606805" y="419812"/>
                  <a:pt x="606805" y="462598"/>
                </a:cubicBezTo>
                <a:cubicBezTo>
                  <a:pt x="606805" y="505384"/>
                  <a:pt x="572120" y="540069"/>
                  <a:pt x="529334" y="540069"/>
                </a:cubicBezTo>
                <a:cubicBezTo>
                  <a:pt x="486548" y="540069"/>
                  <a:pt x="451863" y="505384"/>
                  <a:pt x="451863" y="462598"/>
                </a:cubicBezTo>
                <a:cubicBezTo>
                  <a:pt x="451863" y="419812"/>
                  <a:pt x="486548" y="385127"/>
                  <a:pt x="529334" y="385127"/>
                </a:cubicBezTo>
                <a:close/>
                <a:moveTo>
                  <a:pt x="77471" y="385127"/>
                </a:moveTo>
                <a:cubicBezTo>
                  <a:pt x="120257" y="385127"/>
                  <a:pt x="154942" y="419812"/>
                  <a:pt x="154942" y="462598"/>
                </a:cubicBezTo>
                <a:cubicBezTo>
                  <a:pt x="154942" y="505384"/>
                  <a:pt x="120257" y="540069"/>
                  <a:pt x="77471" y="540069"/>
                </a:cubicBezTo>
                <a:cubicBezTo>
                  <a:pt x="34685" y="540069"/>
                  <a:pt x="0" y="505384"/>
                  <a:pt x="0" y="462598"/>
                </a:cubicBezTo>
                <a:cubicBezTo>
                  <a:pt x="0" y="419812"/>
                  <a:pt x="34685" y="385127"/>
                  <a:pt x="77471" y="385127"/>
                </a:cubicBezTo>
                <a:close/>
                <a:moveTo>
                  <a:pt x="2788648" y="0"/>
                </a:moveTo>
                <a:cubicBezTo>
                  <a:pt x="2831434" y="0"/>
                  <a:pt x="2866119" y="34685"/>
                  <a:pt x="2866119" y="77471"/>
                </a:cubicBezTo>
                <a:cubicBezTo>
                  <a:pt x="2866119" y="120257"/>
                  <a:pt x="2831434" y="154942"/>
                  <a:pt x="2788648" y="154942"/>
                </a:cubicBezTo>
                <a:cubicBezTo>
                  <a:pt x="2745862" y="154942"/>
                  <a:pt x="2711177" y="120257"/>
                  <a:pt x="2711177" y="77471"/>
                </a:cubicBezTo>
                <a:cubicBezTo>
                  <a:pt x="2711177" y="34685"/>
                  <a:pt x="2745862" y="0"/>
                  <a:pt x="2788648" y="0"/>
                </a:cubicBezTo>
                <a:close/>
                <a:moveTo>
                  <a:pt x="2336786" y="0"/>
                </a:moveTo>
                <a:cubicBezTo>
                  <a:pt x="2379572" y="0"/>
                  <a:pt x="2414257" y="34685"/>
                  <a:pt x="2414257" y="77471"/>
                </a:cubicBezTo>
                <a:cubicBezTo>
                  <a:pt x="2414257" y="120257"/>
                  <a:pt x="2379572" y="154942"/>
                  <a:pt x="2336786" y="154942"/>
                </a:cubicBezTo>
                <a:cubicBezTo>
                  <a:pt x="2294000" y="154942"/>
                  <a:pt x="2259315" y="120257"/>
                  <a:pt x="2259315" y="77471"/>
                </a:cubicBezTo>
                <a:cubicBezTo>
                  <a:pt x="2259315" y="34685"/>
                  <a:pt x="2294000" y="0"/>
                  <a:pt x="2336786" y="0"/>
                </a:cubicBezTo>
                <a:close/>
                <a:moveTo>
                  <a:pt x="1884923" y="0"/>
                </a:moveTo>
                <a:cubicBezTo>
                  <a:pt x="1927709" y="0"/>
                  <a:pt x="1962394" y="34685"/>
                  <a:pt x="1962394" y="77471"/>
                </a:cubicBezTo>
                <a:cubicBezTo>
                  <a:pt x="1962394" y="120257"/>
                  <a:pt x="1927709" y="154942"/>
                  <a:pt x="1884923" y="154942"/>
                </a:cubicBezTo>
                <a:cubicBezTo>
                  <a:pt x="1842137" y="154942"/>
                  <a:pt x="1807452" y="120257"/>
                  <a:pt x="1807452" y="77471"/>
                </a:cubicBezTo>
                <a:cubicBezTo>
                  <a:pt x="1807452" y="34685"/>
                  <a:pt x="1842137" y="0"/>
                  <a:pt x="1884923" y="0"/>
                </a:cubicBezTo>
                <a:close/>
                <a:moveTo>
                  <a:pt x="1433060" y="0"/>
                </a:moveTo>
                <a:cubicBezTo>
                  <a:pt x="1475846" y="0"/>
                  <a:pt x="1510531" y="34685"/>
                  <a:pt x="1510531" y="77471"/>
                </a:cubicBezTo>
                <a:cubicBezTo>
                  <a:pt x="1510531" y="120257"/>
                  <a:pt x="1475846" y="154942"/>
                  <a:pt x="1433060" y="154942"/>
                </a:cubicBezTo>
                <a:cubicBezTo>
                  <a:pt x="1390274" y="154942"/>
                  <a:pt x="1355589" y="120257"/>
                  <a:pt x="1355589" y="77471"/>
                </a:cubicBezTo>
                <a:cubicBezTo>
                  <a:pt x="1355589" y="34685"/>
                  <a:pt x="1390274" y="0"/>
                  <a:pt x="1433060" y="0"/>
                </a:cubicBezTo>
                <a:close/>
                <a:moveTo>
                  <a:pt x="981197" y="0"/>
                </a:moveTo>
                <a:cubicBezTo>
                  <a:pt x="1023983" y="0"/>
                  <a:pt x="1058668" y="34685"/>
                  <a:pt x="1058668" y="77471"/>
                </a:cubicBezTo>
                <a:cubicBezTo>
                  <a:pt x="1058668" y="120257"/>
                  <a:pt x="1023983" y="154942"/>
                  <a:pt x="981197" y="154942"/>
                </a:cubicBezTo>
                <a:cubicBezTo>
                  <a:pt x="938411" y="154942"/>
                  <a:pt x="903726" y="120257"/>
                  <a:pt x="903726" y="77471"/>
                </a:cubicBezTo>
                <a:cubicBezTo>
                  <a:pt x="903726" y="34685"/>
                  <a:pt x="938411" y="0"/>
                  <a:pt x="981197" y="0"/>
                </a:cubicBezTo>
                <a:close/>
                <a:moveTo>
                  <a:pt x="529334" y="0"/>
                </a:moveTo>
                <a:cubicBezTo>
                  <a:pt x="572120" y="0"/>
                  <a:pt x="606805" y="34685"/>
                  <a:pt x="606805" y="77471"/>
                </a:cubicBezTo>
                <a:cubicBezTo>
                  <a:pt x="606805" y="120257"/>
                  <a:pt x="572120" y="154942"/>
                  <a:pt x="529334" y="154942"/>
                </a:cubicBezTo>
                <a:cubicBezTo>
                  <a:pt x="486548" y="154942"/>
                  <a:pt x="451863" y="120257"/>
                  <a:pt x="451863" y="77471"/>
                </a:cubicBezTo>
                <a:cubicBezTo>
                  <a:pt x="451863" y="34685"/>
                  <a:pt x="486548" y="0"/>
                  <a:pt x="529334" y="0"/>
                </a:cubicBezTo>
                <a:close/>
                <a:moveTo>
                  <a:pt x="77471" y="0"/>
                </a:moveTo>
                <a:cubicBezTo>
                  <a:pt x="120257" y="0"/>
                  <a:pt x="154942" y="34685"/>
                  <a:pt x="154942" y="77471"/>
                </a:cubicBezTo>
                <a:cubicBezTo>
                  <a:pt x="154942" y="120257"/>
                  <a:pt x="120257" y="154942"/>
                  <a:pt x="77471" y="154942"/>
                </a:cubicBezTo>
                <a:cubicBezTo>
                  <a:pt x="34685" y="154942"/>
                  <a:pt x="0" y="120257"/>
                  <a:pt x="0" y="77471"/>
                </a:cubicBezTo>
                <a:cubicBezTo>
                  <a:pt x="0" y="34685"/>
                  <a:pt x="34685" y="0"/>
                  <a:pt x="7747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alphaModFix amt="100000"/>
          </a:blip>
          <a:srcRect l="1040" r="1040"/>
          <a:stretch>
            <a:fillRect/>
          </a:stretch>
        </p:blipFill>
        <p:spPr>
          <a:xfrm>
            <a:off x="7219277" y="2042357"/>
            <a:ext cx="4715467" cy="2699156"/>
          </a:xfrm>
          <a:custGeom>
            <a:avLst/>
            <a:gdLst>
              <a:gd name="connsiteX0" fmla="*/ 0 w 4715467"/>
              <a:gd name="connsiteY0" fmla="*/ 0 h 2699156"/>
              <a:gd name="connsiteX1" fmla="*/ 4715467 w 4715467"/>
              <a:gd name="connsiteY1" fmla="*/ 0 h 2699156"/>
              <a:gd name="connsiteX2" fmla="*/ 4715467 w 4715467"/>
              <a:gd name="connsiteY2" fmla="*/ 2699156 h 2699156"/>
              <a:gd name="connsiteX3" fmla="*/ 0 w 4715467"/>
              <a:gd name="connsiteY3" fmla="*/ 2699156 h 2699156"/>
            </a:gdLst>
            <a:ahLst/>
            <a:cxnLst/>
            <a:rect l="l" t="t" r="r" b="b"/>
            <a:pathLst>
              <a:path w="4715467" h="2699156">
                <a:moveTo>
                  <a:pt x="0" y="0"/>
                </a:moveTo>
                <a:lnTo>
                  <a:pt x="4715467" y="0"/>
                </a:lnTo>
                <a:lnTo>
                  <a:pt x="4715467" y="2699156"/>
                </a:lnTo>
                <a:lnTo>
                  <a:pt x="0" y="2699156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3" name="标题 1"/>
          <p:cNvSpPr txBox="1"/>
          <p:nvPr/>
        </p:nvSpPr>
        <p:spPr>
          <a:xfrm>
            <a:off x="8663587" y="1066800"/>
            <a:ext cx="3680813" cy="9341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2F2F2">
                    <a:alpha val="25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DESIGN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546902" y="1295400"/>
            <a:ext cx="1780910" cy="299191"/>
          </a:xfrm>
          <a:custGeom>
            <a:avLst/>
            <a:gdLst>
              <a:gd name="connsiteX0" fmla="*/ 741119 w 890768"/>
              <a:gd name="connsiteY0" fmla="*/ 0 h 149649"/>
              <a:gd name="connsiteX1" fmla="*/ 815944 w 890768"/>
              <a:gd name="connsiteY1" fmla="*/ 0 h 149649"/>
              <a:gd name="connsiteX2" fmla="*/ 890768 w 890768"/>
              <a:gd name="connsiteY2" fmla="*/ 74825 h 149649"/>
              <a:gd name="connsiteX3" fmla="*/ 815944 w 890768"/>
              <a:gd name="connsiteY3" fmla="*/ 149649 h 149649"/>
              <a:gd name="connsiteX4" fmla="*/ 741119 w 890768"/>
              <a:gd name="connsiteY4" fmla="*/ 149649 h 149649"/>
              <a:gd name="connsiteX5" fmla="*/ 815944 w 890768"/>
              <a:gd name="connsiteY5" fmla="*/ 74825 h 149649"/>
              <a:gd name="connsiteX6" fmla="*/ 555839 w 890768"/>
              <a:gd name="connsiteY6" fmla="*/ 0 h 149649"/>
              <a:gd name="connsiteX7" fmla="*/ 630664 w 890768"/>
              <a:gd name="connsiteY7" fmla="*/ 0 h 149649"/>
              <a:gd name="connsiteX8" fmla="*/ 705488 w 890768"/>
              <a:gd name="connsiteY8" fmla="*/ 74825 h 149649"/>
              <a:gd name="connsiteX9" fmla="*/ 630664 w 890768"/>
              <a:gd name="connsiteY9" fmla="*/ 149649 h 149649"/>
              <a:gd name="connsiteX10" fmla="*/ 555839 w 890768"/>
              <a:gd name="connsiteY10" fmla="*/ 149649 h 149649"/>
              <a:gd name="connsiteX11" fmla="*/ 630664 w 890768"/>
              <a:gd name="connsiteY11" fmla="*/ 74825 h 149649"/>
              <a:gd name="connsiteX12" fmla="*/ 370559 w 890768"/>
              <a:gd name="connsiteY12" fmla="*/ 0 h 149649"/>
              <a:gd name="connsiteX13" fmla="*/ 445384 w 890768"/>
              <a:gd name="connsiteY13" fmla="*/ 0 h 149649"/>
              <a:gd name="connsiteX14" fmla="*/ 520208 w 890768"/>
              <a:gd name="connsiteY14" fmla="*/ 74825 h 149649"/>
              <a:gd name="connsiteX15" fmla="*/ 445384 w 890768"/>
              <a:gd name="connsiteY15" fmla="*/ 149649 h 149649"/>
              <a:gd name="connsiteX16" fmla="*/ 370559 w 890768"/>
              <a:gd name="connsiteY16" fmla="*/ 149649 h 149649"/>
              <a:gd name="connsiteX17" fmla="*/ 445384 w 890768"/>
              <a:gd name="connsiteY17" fmla="*/ 74825 h 149649"/>
              <a:gd name="connsiteX18" fmla="*/ 185280 w 890768"/>
              <a:gd name="connsiteY18" fmla="*/ 0 h 149649"/>
              <a:gd name="connsiteX19" fmla="*/ 260105 w 890768"/>
              <a:gd name="connsiteY19" fmla="*/ 0 h 149649"/>
              <a:gd name="connsiteX20" fmla="*/ 334929 w 890768"/>
              <a:gd name="connsiteY20" fmla="*/ 74825 h 149649"/>
              <a:gd name="connsiteX21" fmla="*/ 260105 w 890768"/>
              <a:gd name="connsiteY21" fmla="*/ 149649 h 149649"/>
              <a:gd name="connsiteX22" fmla="*/ 185280 w 890768"/>
              <a:gd name="connsiteY22" fmla="*/ 149649 h 149649"/>
              <a:gd name="connsiteX23" fmla="*/ 260105 w 890768"/>
              <a:gd name="connsiteY23" fmla="*/ 74825 h 149649"/>
              <a:gd name="connsiteX24" fmla="*/ 0 w 890768"/>
              <a:gd name="connsiteY24" fmla="*/ 0 h 149649"/>
              <a:gd name="connsiteX25" fmla="*/ 74825 w 890768"/>
              <a:gd name="connsiteY25" fmla="*/ 0 h 149649"/>
              <a:gd name="connsiteX26" fmla="*/ 149649 w 890768"/>
              <a:gd name="connsiteY26" fmla="*/ 74825 h 149649"/>
              <a:gd name="connsiteX27" fmla="*/ 74825 w 890768"/>
              <a:gd name="connsiteY27" fmla="*/ 149649 h 149649"/>
              <a:gd name="connsiteX28" fmla="*/ 0 w 890768"/>
              <a:gd name="connsiteY28" fmla="*/ 149649 h 149649"/>
              <a:gd name="connsiteX29" fmla="*/ 74825 w 890768"/>
              <a:gd name="connsiteY29" fmla="*/ 74825 h 149649"/>
            </a:gdLst>
            <a:ahLst/>
            <a:cxnLst/>
            <a:rect l="l" t="t" r="r" b="b"/>
            <a:pathLst>
              <a:path w="890768" h="149649">
                <a:moveTo>
                  <a:pt x="741119" y="0"/>
                </a:moveTo>
                <a:lnTo>
                  <a:pt x="815944" y="0"/>
                </a:lnTo>
                <a:lnTo>
                  <a:pt x="890768" y="74825"/>
                </a:lnTo>
                <a:lnTo>
                  <a:pt x="815944" y="149649"/>
                </a:lnTo>
                <a:lnTo>
                  <a:pt x="741119" y="149649"/>
                </a:lnTo>
                <a:lnTo>
                  <a:pt x="815944" y="74825"/>
                </a:lnTo>
                <a:close/>
                <a:moveTo>
                  <a:pt x="555839" y="0"/>
                </a:moveTo>
                <a:lnTo>
                  <a:pt x="630664" y="0"/>
                </a:lnTo>
                <a:lnTo>
                  <a:pt x="705488" y="74825"/>
                </a:lnTo>
                <a:lnTo>
                  <a:pt x="630664" y="149649"/>
                </a:lnTo>
                <a:lnTo>
                  <a:pt x="555839" y="149649"/>
                </a:lnTo>
                <a:lnTo>
                  <a:pt x="630664" y="74825"/>
                </a:lnTo>
                <a:close/>
                <a:moveTo>
                  <a:pt x="370559" y="0"/>
                </a:moveTo>
                <a:lnTo>
                  <a:pt x="445384" y="0"/>
                </a:lnTo>
                <a:lnTo>
                  <a:pt x="520208" y="74825"/>
                </a:lnTo>
                <a:lnTo>
                  <a:pt x="445384" y="149649"/>
                </a:lnTo>
                <a:lnTo>
                  <a:pt x="370559" y="149649"/>
                </a:lnTo>
                <a:lnTo>
                  <a:pt x="445384" y="74825"/>
                </a:lnTo>
                <a:close/>
                <a:moveTo>
                  <a:pt x="185280" y="0"/>
                </a:moveTo>
                <a:lnTo>
                  <a:pt x="260105" y="0"/>
                </a:lnTo>
                <a:lnTo>
                  <a:pt x="334929" y="74825"/>
                </a:lnTo>
                <a:lnTo>
                  <a:pt x="260105" y="149649"/>
                </a:lnTo>
                <a:lnTo>
                  <a:pt x="185280" y="149649"/>
                </a:lnTo>
                <a:lnTo>
                  <a:pt x="260105" y="74825"/>
                </a:lnTo>
                <a:close/>
                <a:moveTo>
                  <a:pt x="0" y="0"/>
                </a:moveTo>
                <a:lnTo>
                  <a:pt x="74825" y="0"/>
                </a:lnTo>
                <a:lnTo>
                  <a:pt x="149649" y="74825"/>
                </a:lnTo>
                <a:lnTo>
                  <a:pt x="74825" y="149649"/>
                </a:lnTo>
                <a:lnTo>
                  <a:pt x="0" y="149649"/>
                </a:lnTo>
                <a:lnTo>
                  <a:pt x="74825" y="7482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0800000" flipH="1" flipV="1">
            <a:off x="5832200" y="4249440"/>
            <a:ext cx="6618880" cy="2608560"/>
          </a:xfrm>
          <a:custGeom>
            <a:avLst/>
            <a:gdLst>
              <a:gd name="connsiteX0" fmla="*/ 7273060 w 7739574"/>
              <a:gd name="connsiteY0" fmla="*/ 52 h 5014789"/>
              <a:gd name="connsiteX1" fmla="*/ 7631964 w 7739574"/>
              <a:gd name="connsiteY1" fmla="*/ 90705 h 5014789"/>
              <a:gd name="connsiteX2" fmla="*/ 7739574 w 7739574"/>
              <a:gd name="connsiteY2" fmla="*/ 141343 h 5014789"/>
              <a:gd name="connsiteX3" fmla="*/ 7739574 w 7739574"/>
              <a:gd name="connsiteY3" fmla="*/ 5014789 h 5014789"/>
              <a:gd name="connsiteX4" fmla="*/ 0 w 7739574"/>
              <a:gd name="connsiteY4" fmla="*/ 5014789 h 5014789"/>
              <a:gd name="connsiteX5" fmla="*/ 11383 w 7739574"/>
              <a:gd name="connsiteY5" fmla="*/ 4963174 h 5014789"/>
              <a:gd name="connsiteX6" fmla="*/ 525975 w 7739574"/>
              <a:gd name="connsiteY6" fmla="*/ 4310846 h 5014789"/>
              <a:gd name="connsiteX7" fmla="*/ 2891803 w 7739574"/>
              <a:gd name="connsiteY7" fmla="*/ 3962503 h 5014789"/>
              <a:gd name="connsiteX8" fmla="*/ 4299688 w 7739574"/>
              <a:gd name="connsiteY8" fmla="*/ 2032103 h 5014789"/>
              <a:gd name="connsiteX9" fmla="*/ 6201060 w 7739574"/>
              <a:gd name="connsiteY9" fmla="*/ 1669246 h 5014789"/>
              <a:gd name="connsiteX10" fmla="*/ 7173517 w 7739574"/>
              <a:gd name="connsiteY10" fmla="*/ 14618 h 5014789"/>
              <a:gd name="connsiteX11" fmla="*/ 7273060 w 7739574"/>
              <a:gd name="connsiteY11" fmla="*/ 52 h 5014789"/>
            </a:gdLst>
            <a:ahLst/>
            <a:cxnLst/>
            <a:rect l="l" t="t" r="r" b="b"/>
            <a:pathLst>
              <a:path w="7739574" h="5014789">
                <a:moveTo>
                  <a:pt x="7273060" y="52"/>
                </a:moveTo>
                <a:cubicBezTo>
                  <a:pt x="7378439" y="-1547"/>
                  <a:pt x="7500514" y="33980"/>
                  <a:pt x="7631964" y="90705"/>
                </a:cubicBezTo>
                <a:lnTo>
                  <a:pt x="7739574" y="141343"/>
                </a:lnTo>
                <a:lnTo>
                  <a:pt x="7739574" y="5014789"/>
                </a:lnTo>
                <a:lnTo>
                  <a:pt x="0" y="5014789"/>
                </a:lnTo>
                <a:lnTo>
                  <a:pt x="11383" y="4963174"/>
                </a:lnTo>
                <a:cubicBezTo>
                  <a:pt x="82041" y="4700256"/>
                  <a:pt x="217546" y="4466573"/>
                  <a:pt x="525975" y="4310846"/>
                </a:cubicBezTo>
                <a:cubicBezTo>
                  <a:pt x="1019460" y="4061684"/>
                  <a:pt x="2262851" y="4342293"/>
                  <a:pt x="2891803" y="3962503"/>
                </a:cubicBezTo>
                <a:cubicBezTo>
                  <a:pt x="3520755" y="3582713"/>
                  <a:pt x="3748145" y="2414312"/>
                  <a:pt x="4299688" y="2032103"/>
                </a:cubicBezTo>
                <a:cubicBezTo>
                  <a:pt x="4851231" y="1649894"/>
                  <a:pt x="5722089" y="2005493"/>
                  <a:pt x="6201060" y="1669246"/>
                </a:cubicBezTo>
                <a:cubicBezTo>
                  <a:pt x="6680031" y="1332999"/>
                  <a:pt x="6675193" y="164599"/>
                  <a:pt x="7173517" y="14618"/>
                </a:cubicBezTo>
                <a:cubicBezTo>
                  <a:pt x="7204662" y="5244"/>
                  <a:pt x="7237934" y="586"/>
                  <a:pt x="7273060" y="52"/>
                </a:cubicBezTo>
                <a:close/>
              </a:path>
            </a:pathLst>
          </a:custGeom>
          <a:gradFill>
            <a:gsLst>
              <a:gs pos="25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0800000" flipH="1">
            <a:off x="-58562" y="2610043"/>
            <a:ext cx="952624" cy="1323330"/>
          </a:xfrm>
          <a:prstGeom prst="chevron">
            <a:avLst>
              <a:gd name="adj" fmla="val 60879"/>
            </a:avLst>
          </a:prstGeom>
          <a:solidFill>
            <a:schemeClr val="bg1">
              <a:lumMod val="75000"/>
              <a:alpha val="43000"/>
            </a:schemeClr>
          </a:soli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0800000" flipH="1">
            <a:off x="-642207" y="2468880"/>
            <a:ext cx="1155860" cy="1605656"/>
          </a:xfrm>
          <a:prstGeom prst="chevron">
            <a:avLst>
              <a:gd name="adj" fmla="val 60879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28667" y="2424920"/>
            <a:ext cx="5272693" cy="17877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《计算机图形学》第一次实验汇报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334796" y="908050"/>
            <a:ext cx="1450168" cy="1450168"/>
          </a:xfrm>
          <a:custGeom>
            <a:avLst/>
            <a:gdLst>
              <a:gd name="connsiteX0" fmla="*/ 604434 w 1208868"/>
              <a:gd name="connsiteY0" fmla="*/ 424748 h 1208868"/>
              <a:gd name="connsiteX1" fmla="*/ 424748 w 1208868"/>
              <a:gd name="connsiteY1" fmla="*/ 604434 h 1208868"/>
              <a:gd name="connsiteX2" fmla="*/ 604434 w 1208868"/>
              <a:gd name="connsiteY2" fmla="*/ 784120 h 1208868"/>
              <a:gd name="connsiteX3" fmla="*/ 784120 w 1208868"/>
              <a:gd name="connsiteY3" fmla="*/ 604434 h 1208868"/>
              <a:gd name="connsiteX4" fmla="*/ 604434 w 1208868"/>
              <a:gd name="connsiteY4" fmla="*/ 424748 h 1208868"/>
              <a:gd name="connsiteX5" fmla="*/ 604434 w 1208868"/>
              <a:gd name="connsiteY5" fmla="*/ 302218 h 1208868"/>
              <a:gd name="connsiteX6" fmla="*/ 906650 w 1208868"/>
              <a:gd name="connsiteY6" fmla="*/ 604434 h 1208868"/>
              <a:gd name="connsiteX7" fmla="*/ 604434 w 1208868"/>
              <a:gd name="connsiteY7" fmla="*/ 906650 h 1208868"/>
              <a:gd name="connsiteX8" fmla="*/ 302218 w 1208868"/>
              <a:gd name="connsiteY8" fmla="*/ 604434 h 1208868"/>
              <a:gd name="connsiteX9" fmla="*/ 604434 w 1208868"/>
              <a:gd name="connsiteY9" fmla="*/ 302218 h 1208868"/>
              <a:gd name="connsiteX10" fmla="*/ 604434 w 1208868"/>
              <a:gd name="connsiteY10" fmla="*/ 167900 h 1208868"/>
              <a:gd name="connsiteX11" fmla="*/ 167900 w 1208868"/>
              <a:gd name="connsiteY11" fmla="*/ 604434 h 1208868"/>
              <a:gd name="connsiteX12" fmla="*/ 604434 w 1208868"/>
              <a:gd name="connsiteY12" fmla="*/ 1040968 h 1208868"/>
              <a:gd name="connsiteX13" fmla="*/ 1040968 w 1208868"/>
              <a:gd name="connsiteY13" fmla="*/ 604434 h 1208868"/>
              <a:gd name="connsiteX14" fmla="*/ 604434 w 1208868"/>
              <a:gd name="connsiteY14" fmla="*/ 167900 h 1208868"/>
              <a:gd name="connsiteX15" fmla="*/ 604434 w 1208868"/>
              <a:gd name="connsiteY15" fmla="*/ 0 h 1208868"/>
              <a:gd name="connsiteX16" fmla="*/ 1208868 w 1208868"/>
              <a:gd name="connsiteY16" fmla="*/ 604434 h 1208868"/>
              <a:gd name="connsiteX17" fmla="*/ 604434 w 1208868"/>
              <a:gd name="connsiteY17" fmla="*/ 1208868 h 1208868"/>
              <a:gd name="connsiteX18" fmla="*/ 0 w 1208868"/>
              <a:gd name="connsiteY18" fmla="*/ 604434 h 1208868"/>
              <a:gd name="connsiteX19" fmla="*/ 604434 w 1208868"/>
              <a:gd name="connsiteY19" fmla="*/ 0 h 1208868"/>
            </a:gdLst>
            <a:ahLst/>
            <a:cxnLst/>
            <a:rect l="l" t="t" r="r" b="b"/>
            <a:pathLst>
              <a:path w="1208868" h="1208868">
                <a:moveTo>
                  <a:pt x="604434" y="424748"/>
                </a:moveTo>
                <a:cubicBezTo>
                  <a:pt x="505196" y="424748"/>
                  <a:pt x="424748" y="505196"/>
                  <a:pt x="424748" y="604434"/>
                </a:cubicBezTo>
                <a:cubicBezTo>
                  <a:pt x="424748" y="703672"/>
                  <a:pt x="505196" y="784120"/>
                  <a:pt x="604434" y="784120"/>
                </a:cubicBezTo>
                <a:cubicBezTo>
                  <a:pt x="703672" y="784120"/>
                  <a:pt x="784120" y="703672"/>
                  <a:pt x="784120" y="604434"/>
                </a:cubicBezTo>
                <a:cubicBezTo>
                  <a:pt x="784120" y="505196"/>
                  <a:pt x="703672" y="424748"/>
                  <a:pt x="604434" y="424748"/>
                </a:cubicBezTo>
                <a:close/>
                <a:moveTo>
                  <a:pt x="604434" y="302218"/>
                </a:moveTo>
                <a:cubicBezTo>
                  <a:pt x="771343" y="302218"/>
                  <a:pt x="906650" y="437525"/>
                  <a:pt x="906650" y="604434"/>
                </a:cubicBezTo>
                <a:cubicBezTo>
                  <a:pt x="906650" y="771343"/>
                  <a:pt x="771343" y="906650"/>
                  <a:pt x="604434" y="906650"/>
                </a:cubicBezTo>
                <a:cubicBezTo>
                  <a:pt x="437525" y="906650"/>
                  <a:pt x="302218" y="771343"/>
                  <a:pt x="302218" y="604434"/>
                </a:cubicBezTo>
                <a:cubicBezTo>
                  <a:pt x="302218" y="437525"/>
                  <a:pt x="437525" y="302218"/>
                  <a:pt x="604434" y="302218"/>
                </a:cubicBezTo>
                <a:close/>
                <a:moveTo>
                  <a:pt x="604434" y="167900"/>
                </a:moveTo>
                <a:cubicBezTo>
                  <a:pt x="363343" y="167900"/>
                  <a:pt x="167900" y="363343"/>
                  <a:pt x="167900" y="604434"/>
                </a:cubicBezTo>
                <a:cubicBezTo>
                  <a:pt x="167900" y="845525"/>
                  <a:pt x="363343" y="1040968"/>
                  <a:pt x="604434" y="1040968"/>
                </a:cubicBezTo>
                <a:cubicBezTo>
                  <a:pt x="845525" y="1040968"/>
                  <a:pt x="1040968" y="845525"/>
                  <a:pt x="1040968" y="604434"/>
                </a:cubicBezTo>
                <a:cubicBezTo>
                  <a:pt x="1040968" y="363343"/>
                  <a:pt x="845525" y="167900"/>
                  <a:pt x="604434" y="167900"/>
                </a:cubicBezTo>
                <a:close/>
                <a:moveTo>
                  <a:pt x="604434" y="0"/>
                </a:moveTo>
                <a:cubicBezTo>
                  <a:pt x="938254" y="0"/>
                  <a:pt x="1208868" y="270614"/>
                  <a:pt x="1208868" y="604434"/>
                </a:cubicBezTo>
                <a:cubicBezTo>
                  <a:pt x="1208868" y="938254"/>
                  <a:pt x="938254" y="1208868"/>
                  <a:pt x="604434" y="1208868"/>
                </a:cubicBezTo>
                <a:cubicBezTo>
                  <a:pt x="270614" y="1208868"/>
                  <a:pt x="0" y="938254"/>
                  <a:pt x="0" y="604434"/>
                </a:cubicBezTo>
                <a:cubicBezTo>
                  <a:pt x="0" y="270614"/>
                  <a:pt x="270614" y="0"/>
                  <a:pt x="604434" y="0"/>
                </a:cubicBezTo>
                <a:close/>
              </a:path>
            </a:pathLst>
          </a:custGeom>
          <a:gradFill>
            <a:gsLst>
              <a:gs pos="24000">
                <a:schemeClr val="bg1">
                  <a:alpha val="0"/>
                </a:schemeClr>
              </a:gs>
              <a:gs pos="100000">
                <a:schemeClr val="accent1"/>
              </a:gs>
            </a:gsLst>
            <a:lin ang="189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34155" y="5217022"/>
            <a:ext cx="2148840" cy="5291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/>
              <a:t>              </a:t>
            </a:r>
            <a:r>
              <a:rPr kumimoji="1" lang="zh-CN" altLang="en-US"/>
              <a:t>第二小组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22698" y="5174076"/>
            <a:ext cx="1293858" cy="615002"/>
          </a:xfrm>
          <a:prstGeom prst="roundRect">
            <a:avLst>
              <a:gd name="adj" fmla="val 50000"/>
            </a:avLst>
          </a:prstGeom>
          <a:gradFill>
            <a:gsLst>
              <a:gs pos="2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577698" y="5289566"/>
            <a:ext cx="1425828" cy="3302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汇报人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3530120" y="5217022"/>
            <a:ext cx="2418319" cy="5291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218664" y="5174076"/>
            <a:ext cx="1293858" cy="615002"/>
          </a:xfrm>
          <a:prstGeom prst="roundRect">
            <a:avLst>
              <a:gd name="adj" fmla="val 50000"/>
            </a:avLst>
          </a:prstGeom>
          <a:gradFill>
            <a:gsLst>
              <a:gs pos="2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3173664" y="5289566"/>
            <a:ext cx="1425828" cy="3302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时间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4467361" y="5294646"/>
            <a:ext cx="1425828" cy="3302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20</a:t>
            </a: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Arial" panose="020B0604020202020204" pitchFamily="34" charset="0"/>
              </a:rPr>
              <a:t>25</a:t>
            </a: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.4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8698888" y="5579718"/>
            <a:ext cx="655982" cy="655982"/>
          </a:xfrm>
          <a:prstGeom prst="ellipse">
            <a:avLst/>
          </a:prstGeom>
          <a:solidFill>
            <a:schemeClr val="bg1">
              <a:alpha val="34000"/>
            </a:schemeClr>
          </a:soli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8656211" y="5579718"/>
            <a:ext cx="655982" cy="655982"/>
          </a:xfrm>
          <a:prstGeom prst="ellipse">
            <a:avLst/>
          </a:prstGeom>
          <a:gradFill>
            <a:gsLst>
              <a:gs pos="14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9886096" y="5579718"/>
            <a:ext cx="655982" cy="655982"/>
          </a:xfrm>
          <a:prstGeom prst="ellipse">
            <a:avLst/>
          </a:prstGeom>
          <a:solidFill>
            <a:schemeClr val="bg1">
              <a:alpha val="34000"/>
            </a:schemeClr>
          </a:soli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9843419" y="5579718"/>
            <a:ext cx="655982" cy="655982"/>
          </a:xfrm>
          <a:prstGeom prst="ellipse">
            <a:avLst/>
          </a:prstGeom>
          <a:gradFill>
            <a:gsLst>
              <a:gs pos="14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11047904" y="5579718"/>
            <a:ext cx="655982" cy="655982"/>
          </a:xfrm>
          <a:prstGeom prst="ellipse">
            <a:avLst/>
          </a:prstGeom>
          <a:solidFill>
            <a:schemeClr val="bg1">
              <a:alpha val="34000"/>
            </a:schemeClr>
          </a:soli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11005227" y="5579718"/>
            <a:ext cx="655982" cy="655982"/>
          </a:xfrm>
          <a:prstGeom prst="ellipse">
            <a:avLst/>
          </a:prstGeom>
          <a:gradFill>
            <a:gsLst>
              <a:gs pos="14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11142499" y="5727952"/>
            <a:ext cx="381439" cy="35951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8820735" y="5730635"/>
            <a:ext cx="326934" cy="354148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10004331" y="5746021"/>
            <a:ext cx="334158" cy="323377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 flipV="1">
            <a:off x="660400" y="6082162"/>
            <a:ext cx="913926" cy="153538"/>
          </a:xfrm>
          <a:custGeom>
            <a:avLst/>
            <a:gdLst>
              <a:gd name="connsiteX0" fmla="*/ 741119 w 890768"/>
              <a:gd name="connsiteY0" fmla="*/ 0 h 149649"/>
              <a:gd name="connsiteX1" fmla="*/ 815944 w 890768"/>
              <a:gd name="connsiteY1" fmla="*/ 0 h 149649"/>
              <a:gd name="connsiteX2" fmla="*/ 890768 w 890768"/>
              <a:gd name="connsiteY2" fmla="*/ 74825 h 149649"/>
              <a:gd name="connsiteX3" fmla="*/ 815944 w 890768"/>
              <a:gd name="connsiteY3" fmla="*/ 149649 h 149649"/>
              <a:gd name="connsiteX4" fmla="*/ 741119 w 890768"/>
              <a:gd name="connsiteY4" fmla="*/ 149649 h 149649"/>
              <a:gd name="connsiteX5" fmla="*/ 815944 w 890768"/>
              <a:gd name="connsiteY5" fmla="*/ 74825 h 149649"/>
              <a:gd name="connsiteX6" fmla="*/ 555839 w 890768"/>
              <a:gd name="connsiteY6" fmla="*/ 0 h 149649"/>
              <a:gd name="connsiteX7" fmla="*/ 630664 w 890768"/>
              <a:gd name="connsiteY7" fmla="*/ 0 h 149649"/>
              <a:gd name="connsiteX8" fmla="*/ 705488 w 890768"/>
              <a:gd name="connsiteY8" fmla="*/ 74825 h 149649"/>
              <a:gd name="connsiteX9" fmla="*/ 630664 w 890768"/>
              <a:gd name="connsiteY9" fmla="*/ 149649 h 149649"/>
              <a:gd name="connsiteX10" fmla="*/ 555839 w 890768"/>
              <a:gd name="connsiteY10" fmla="*/ 149649 h 149649"/>
              <a:gd name="connsiteX11" fmla="*/ 630664 w 890768"/>
              <a:gd name="connsiteY11" fmla="*/ 74825 h 149649"/>
              <a:gd name="connsiteX12" fmla="*/ 370559 w 890768"/>
              <a:gd name="connsiteY12" fmla="*/ 0 h 149649"/>
              <a:gd name="connsiteX13" fmla="*/ 445384 w 890768"/>
              <a:gd name="connsiteY13" fmla="*/ 0 h 149649"/>
              <a:gd name="connsiteX14" fmla="*/ 520208 w 890768"/>
              <a:gd name="connsiteY14" fmla="*/ 74825 h 149649"/>
              <a:gd name="connsiteX15" fmla="*/ 445384 w 890768"/>
              <a:gd name="connsiteY15" fmla="*/ 149649 h 149649"/>
              <a:gd name="connsiteX16" fmla="*/ 370559 w 890768"/>
              <a:gd name="connsiteY16" fmla="*/ 149649 h 149649"/>
              <a:gd name="connsiteX17" fmla="*/ 445384 w 890768"/>
              <a:gd name="connsiteY17" fmla="*/ 74825 h 149649"/>
              <a:gd name="connsiteX18" fmla="*/ 185280 w 890768"/>
              <a:gd name="connsiteY18" fmla="*/ 0 h 149649"/>
              <a:gd name="connsiteX19" fmla="*/ 260105 w 890768"/>
              <a:gd name="connsiteY19" fmla="*/ 0 h 149649"/>
              <a:gd name="connsiteX20" fmla="*/ 334929 w 890768"/>
              <a:gd name="connsiteY20" fmla="*/ 74825 h 149649"/>
              <a:gd name="connsiteX21" fmla="*/ 260105 w 890768"/>
              <a:gd name="connsiteY21" fmla="*/ 149649 h 149649"/>
              <a:gd name="connsiteX22" fmla="*/ 185280 w 890768"/>
              <a:gd name="connsiteY22" fmla="*/ 149649 h 149649"/>
              <a:gd name="connsiteX23" fmla="*/ 260105 w 890768"/>
              <a:gd name="connsiteY23" fmla="*/ 74825 h 149649"/>
              <a:gd name="connsiteX24" fmla="*/ 0 w 890768"/>
              <a:gd name="connsiteY24" fmla="*/ 0 h 149649"/>
              <a:gd name="connsiteX25" fmla="*/ 74825 w 890768"/>
              <a:gd name="connsiteY25" fmla="*/ 0 h 149649"/>
              <a:gd name="connsiteX26" fmla="*/ 149649 w 890768"/>
              <a:gd name="connsiteY26" fmla="*/ 74825 h 149649"/>
              <a:gd name="connsiteX27" fmla="*/ 74825 w 890768"/>
              <a:gd name="connsiteY27" fmla="*/ 149649 h 149649"/>
              <a:gd name="connsiteX28" fmla="*/ 0 w 890768"/>
              <a:gd name="connsiteY28" fmla="*/ 149649 h 149649"/>
              <a:gd name="connsiteX29" fmla="*/ 74825 w 890768"/>
              <a:gd name="connsiteY29" fmla="*/ 74825 h 149649"/>
            </a:gdLst>
            <a:ahLst/>
            <a:cxnLst/>
            <a:rect l="l" t="t" r="r" b="b"/>
            <a:pathLst>
              <a:path w="890768" h="149649">
                <a:moveTo>
                  <a:pt x="741119" y="0"/>
                </a:moveTo>
                <a:lnTo>
                  <a:pt x="815944" y="0"/>
                </a:lnTo>
                <a:lnTo>
                  <a:pt x="890768" y="74825"/>
                </a:lnTo>
                <a:lnTo>
                  <a:pt x="815944" y="149649"/>
                </a:lnTo>
                <a:lnTo>
                  <a:pt x="741119" y="149649"/>
                </a:lnTo>
                <a:lnTo>
                  <a:pt x="815944" y="74825"/>
                </a:lnTo>
                <a:close/>
                <a:moveTo>
                  <a:pt x="555839" y="0"/>
                </a:moveTo>
                <a:lnTo>
                  <a:pt x="630664" y="0"/>
                </a:lnTo>
                <a:lnTo>
                  <a:pt x="705488" y="74825"/>
                </a:lnTo>
                <a:lnTo>
                  <a:pt x="630664" y="149649"/>
                </a:lnTo>
                <a:lnTo>
                  <a:pt x="555839" y="149649"/>
                </a:lnTo>
                <a:lnTo>
                  <a:pt x="630664" y="74825"/>
                </a:lnTo>
                <a:close/>
                <a:moveTo>
                  <a:pt x="370559" y="0"/>
                </a:moveTo>
                <a:lnTo>
                  <a:pt x="445384" y="0"/>
                </a:lnTo>
                <a:lnTo>
                  <a:pt x="520208" y="74825"/>
                </a:lnTo>
                <a:lnTo>
                  <a:pt x="445384" y="149649"/>
                </a:lnTo>
                <a:lnTo>
                  <a:pt x="370559" y="149649"/>
                </a:lnTo>
                <a:lnTo>
                  <a:pt x="445384" y="74825"/>
                </a:lnTo>
                <a:close/>
                <a:moveTo>
                  <a:pt x="185280" y="0"/>
                </a:moveTo>
                <a:lnTo>
                  <a:pt x="260105" y="0"/>
                </a:lnTo>
                <a:lnTo>
                  <a:pt x="334929" y="74825"/>
                </a:lnTo>
                <a:lnTo>
                  <a:pt x="260105" y="149649"/>
                </a:lnTo>
                <a:lnTo>
                  <a:pt x="185280" y="149649"/>
                </a:lnTo>
                <a:lnTo>
                  <a:pt x="260105" y="74825"/>
                </a:lnTo>
                <a:close/>
                <a:moveTo>
                  <a:pt x="0" y="0"/>
                </a:moveTo>
                <a:lnTo>
                  <a:pt x="74825" y="0"/>
                </a:lnTo>
                <a:lnTo>
                  <a:pt x="149649" y="74825"/>
                </a:lnTo>
                <a:lnTo>
                  <a:pt x="74825" y="149649"/>
                </a:lnTo>
                <a:lnTo>
                  <a:pt x="0" y="149649"/>
                </a:lnTo>
                <a:lnTo>
                  <a:pt x="74825" y="74825"/>
                </a:lnTo>
                <a:close/>
              </a:path>
            </a:pathLst>
          </a:cu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38" name="标题 1"/>
          <p:cNvCxnSpPr/>
          <p:nvPr/>
        </p:nvCxnSpPr>
        <p:spPr>
          <a:xfrm>
            <a:off x="1818640" y="6134100"/>
            <a:ext cx="3982720" cy="0"/>
          </a:xfrm>
          <a:prstGeom prst="line">
            <a:avLst/>
          </a:prstGeom>
          <a:noFill/>
          <a:ln w="31750" cap="sq"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miter/>
          </a:ln>
        </p:spPr>
      </p:cxnSp>
      <p:grpSp>
        <p:nvGrpSpPr>
          <p:cNvPr id="41" name="组合 40"/>
          <p:cNvGrpSpPr/>
          <p:nvPr/>
        </p:nvGrpSpPr>
        <p:grpSpPr>
          <a:xfrm>
            <a:off x="632223" y="4731571"/>
            <a:ext cx="5035530" cy="143244"/>
            <a:chOff x="632223" y="4731571"/>
            <a:chExt cx="5035530" cy="143244"/>
          </a:xfrm>
        </p:grpSpPr>
        <p:sp>
          <p:nvSpPr>
            <p:cNvPr id="42" name="标题 1"/>
            <p:cNvSpPr txBox="1"/>
            <p:nvPr/>
          </p:nvSpPr>
          <p:spPr>
            <a:xfrm>
              <a:off x="632223" y="4731571"/>
              <a:ext cx="143244" cy="1432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3" name="标题 1"/>
            <p:cNvSpPr txBox="1"/>
            <p:nvPr/>
          </p:nvSpPr>
          <p:spPr>
            <a:xfrm>
              <a:off x="892726" y="4731571"/>
              <a:ext cx="143244" cy="14324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4" name="标题 1"/>
            <p:cNvSpPr txBox="1"/>
            <p:nvPr/>
          </p:nvSpPr>
          <p:spPr>
            <a:xfrm>
              <a:off x="1153229" y="4731571"/>
              <a:ext cx="143244" cy="14324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5" name="标题 1"/>
            <p:cNvSpPr txBox="1"/>
            <p:nvPr/>
          </p:nvSpPr>
          <p:spPr>
            <a:xfrm rot="10800000" flipH="1">
              <a:off x="1440506" y="4780333"/>
              <a:ext cx="4227247" cy="45719"/>
            </a:xfrm>
            <a:prstGeom prst="rect">
              <a:avLst/>
            </a:prstGeom>
            <a:gradFill>
              <a:gsLst>
                <a:gs pos="33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  <a:alpha val="0"/>
                  </a:schemeClr>
                </a:gs>
              </a:gsLst>
              <a:lin ang="0" scaled="0"/>
            </a:gradFill>
            <a:ln w="1905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46" name="标题 1"/>
          <p:cNvSpPr txBox="1"/>
          <p:nvPr/>
        </p:nvSpPr>
        <p:spPr>
          <a:xfrm>
            <a:off x="632223" y="1576959"/>
            <a:ext cx="3680813" cy="6890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4E95D9">
                    <a:alpha val="25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20</a:t>
            </a:r>
            <a:r>
              <a:rPr kumimoji="1" lang="en-US" altLang="zh-CN" sz="5400">
                <a:ln w="12700">
                  <a:noFill/>
                </a:ln>
                <a:solidFill>
                  <a:srgbClr val="4E95D9">
                    <a:alpha val="25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Arial" panose="020B0604020202020204" pitchFamily="34" charset="0"/>
              </a:rPr>
              <a:t>25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904574" y="670007"/>
            <a:ext cx="2133600" cy="5517986"/>
          </a:xfrm>
          <a:prstGeom prst="arc">
            <a:avLst>
              <a:gd name="adj1" fmla="val 16965043"/>
              <a:gd name="adj2" fmla="val 4741455"/>
            </a:avLst>
          </a:prstGeom>
          <a:noFill/>
          <a:ln w="19050" cap="sq">
            <a:gradFill>
              <a:gsLst>
                <a:gs pos="0">
                  <a:schemeClr val="accent1">
                    <a:alpha val="0"/>
                  </a:schemeClr>
                </a:gs>
                <a:gs pos="40000">
                  <a:schemeClr val="accent1">
                    <a:lumMod val="60000"/>
                    <a:lumOff val="40000"/>
                    <a:alpha val="100000"/>
                  </a:schemeClr>
                </a:gs>
                <a:gs pos="60000">
                  <a:schemeClr val="accent1">
                    <a:lumMod val="60000"/>
                    <a:lumOff val="40000"/>
                    <a:alpha val="10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6200000">
            <a:off x="1064525" y="2480916"/>
            <a:ext cx="4465748" cy="2186153"/>
          </a:xfrm>
          <a:prstGeom prst="trapezoid">
            <a:avLst>
              <a:gd name="adj" fmla="val 55369"/>
            </a:avLst>
          </a:prstGeom>
          <a:gradFill>
            <a:gsLst>
              <a:gs pos="25000">
                <a:schemeClr val="accent1">
                  <a:alpha val="1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540000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6200000">
            <a:off x="1859003" y="1880748"/>
            <a:ext cx="4077126" cy="3386490"/>
          </a:xfrm>
          <a:prstGeom prst="trapezoid">
            <a:avLst>
              <a:gd name="adj" fmla="val 39243"/>
            </a:avLst>
          </a:prstGeom>
          <a:gradFill>
            <a:gsLst>
              <a:gs pos="29000">
                <a:schemeClr val="accent1">
                  <a:alpha val="1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540000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231865" y="2476500"/>
            <a:ext cx="2133600" cy="2133600"/>
          </a:xfrm>
          <a:prstGeom prst="ellipse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254000" sx="109000" sy="109000" algn="ctr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479515" y="2724150"/>
            <a:ext cx="1638300" cy="1638300"/>
          </a:xfrm>
          <a:prstGeom prst="ellipse">
            <a:avLst/>
          </a:pr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238074" y="1669092"/>
            <a:ext cx="683598" cy="683598"/>
          </a:xfrm>
          <a:prstGeom prst="ellipse">
            <a:avLst/>
          </a:prstGeom>
          <a:solidFill>
            <a:schemeClr val="bg1"/>
          </a:solidFill>
          <a:ln w="9525" cap="sq">
            <a:solidFill>
              <a:schemeClr val="accent1"/>
            </a:solidFill>
          </a:ln>
          <a:effectLst>
            <a:outerShdw blurRad="254000" sx="109000" sy="109000" algn="ctr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416070" y="3198337"/>
            <a:ext cx="683598" cy="683598"/>
          </a:xfrm>
          <a:prstGeom prst="ellipse">
            <a:avLst/>
          </a:prstGeom>
          <a:solidFill>
            <a:schemeClr val="bg1"/>
          </a:solidFill>
          <a:ln w="9525" cap="sq">
            <a:solidFill>
              <a:schemeClr val="accent1"/>
            </a:solidFill>
          </a:ln>
          <a:effectLst>
            <a:outerShdw blurRad="254000" sx="109000" sy="109000" algn="ctr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211740" y="4727582"/>
            <a:ext cx="683598" cy="683598"/>
          </a:xfrm>
          <a:prstGeom prst="ellipse">
            <a:avLst/>
          </a:prstGeom>
          <a:solidFill>
            <a:schemeClr val="bg1"/>
          </a:solidFill>
          <a:ln w="9525" cap="sq">
            <a:solidFill>
              <a:schemeClr val="accent1"/>
            </a:solidFill>
          </a:ln>
          <a:effectLst>
            <a:outerShdw blurRad="254000" sx="109000" sy="109000" algn="ctr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381453" y="1812471"/>
            <a:ext cx="396840" cy="396840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w="9525"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567050" y="3341716"/>
            <a:ext cx="381637" cy="396840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accent1"/>
          </a:solidFill>
          <a:ln w="9525"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355119" y="4882366"/>
            <a:ext cx="396840" cy="374030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accent1"/>
          </a:solidFill>
          <a:ln w="9525"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224662" y="2196284"/>
            <a:ext cx="5965640" cy="10020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反射变换通过反射矩阵实现图形的镜像效果，可沿任意直线进行反射，改变图形方向。
反射轴的选择决定图形的镜像方向，沿x轴或y轴反射可实现水平或垂直镜像。</a:t>
            </a:r>
            <a:endParaRPr kumimoji="1" lang="zh-CN" altLang="en-US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5224666" y="1888514"/>
            <a:ext cx="5851888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反射变换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233492" y="3738600"/>
            <a:ext cx="5956841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切变变换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233492" y="4101676"/>
            <a:ext cx="5956841" cy="10020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切变变换通过切变矩阵改变图形的形状，使图形沿某一方向倾斜，产生变形效果。
切变方向与程度由切变矩阵参数决定，可实现多种特殊图形效果。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891827" y="3140648"/>
            <a:ext cx="813676" cy="805305"/>
          </a:xfrm>
          <a:custGeom>
            <a:avLst/>
            <a:gdLst>
              <a:gd name="connsiteX0" fmla="*/ 1371696 w 1870330"/>
              <a:gd name="connsiteY0" fmla="*/ 1296270 h 1845296"/>
              <a:gd name="connsiteX1" fmla="*/ 1371696 w 1870330"/>
              <a:gd name="connsiteY1" fmla="*/ 1371136 h 1845296"/>
              <a:gd name="connsiteX2" fmla="*/ 1671448 w 1870330"/>
              <a:gd name="connsiteY2" fmla="*/ 1371136 h 1845296"/>
              <a:gd name="connsiteX3" fmla="*/ 1671448 w 1870330"/>
              <a:gd name="connsiteY3" fmla="*/ 1296270 h 1845296"/>
              <a:gd name="connsiteX4" fmla="*/ 1371696 w 1870330"/>
              <a:gd name="connsiteY4" fmla="*/ 996899 h 1845296"/>
              <a:gd name="connsiteX5" fmla="*/ 1371696 w 1870330"/>
              <a:gd name="connsiteY5" fmla="*/ 1071765 h 1845296"/>
              <a:gd name="connsiteX6" fmla="*/ 1671448 w 1870330"/>
              <a:gd name="connsiteY6" fmla="*/ 1071765 h 1845296"/>
              <a:gd name="connsiteX7" fmla="*/ 1671448 w 1870330"/>
              <a:gd name="connsiteY7" fmla="*/ 996899 h 1845296"/>
              <a:gd name="connsiteX8" fmla="*/ 1371696 w 1870330"/>
              <a:gd name="connsiteY8" fmla="*/ 747820 h 1845296"/>
              <a:gd name="connsiteX9" fmla="*/ 1371696 w 1870330"/>
              <a:gd name="connsiteY9" fmla="*/ 822401 h 1845296"/>
              <a:gd name="connsiteX10" fmla="*/ 1671448 w 1870330"/>
              <a:gd name="connsiteY10" fmla="*/ 822401 h 1845296"/>
              <a:gd name="connsiteX11" fmla="*/ 1671448 w 1870330"/>
              <a:gd name="connsiteY11" fmla="*/ 747820 h 1845296"/>
              <a:gd name="connsiteX12" fmla="*/ 1371696 w 1870330"/>
              <a:gd name="connsiteY12" fmla="*/ 473405 h 1845296"/>
              <a:gd name="connsiteX13" fmla="*/ 1371696 w 1870330"/>
              <a:gd name="connsiteY13" fmla="*/ 547986 h 1845296"/>
              <a:gd name="connsiteX14" fmla="*/ 1671448 w 1870330"/>
              <a:gd name="connsiteY14" fmla="*/ 547986 h 1845296"/>
              <a:gd name="connsiteX15" fmla="*/ 1671448 w 1870330"/>
              <a:gd name="connsiteY15" fmla="*/ 473405 h 1845296"/>
              <a:gd name="connsiteX16" fmla="*/ 1221963 w 1870330"/>
              <a:gd name="connsiteY16" fmla="*/ 224040 h 1845296"/>
              <a:gd name="connsiteX17" fmla="*/ 1794130 w 1870330"/>
              <a:gd name="connsiteY17" fmla="*/ 224040 h 1845296"/>
              <a:gd name="connsiteX18" fmla="*/ 1870330 w 1870330"/>
              <a:gd name="connsiteY18" fmla="*/ 298811 h 1845296"/>
              <a:gd name="connsiteX19" fmla="*/ 1870330 w 1870330"/>
              <a:gd name="connsiteY19" fmla="*/ 1570971 h 1845296"/>
              <a:gd name="connsiteX20" fmla="*/ 1794130 w 1870330"/>
              <a:gd name="connsiteY20" fmla="*/ 1645742 h 1845296"/>
              <a:gd name="connsiteX21" fmla="*/ 1221963 w 1870330"/>
              <a:gd name="connsiteY21" fmla="*/ 1645742 h 1845296"/>
              <a:gd name="connsiteX22" fmla="*/ 1221963 w 1870330"/>
              <a:gd name="connsiteY22" fmla="*/ 1383804 h 1845296"/>
              <a:gd name="connsiteX23" fmla="*/ 1298163 w 1870330"/>
              <a:gd name="connsiteY23" fmla="*/ 1383804 h 1845296"/>
              <a:gd name="connsiteX24" fmla="*/ 1298163 w 1870330"/>
              <a:gd name="connsiteY24" fmla="*/ 1309033 h 1845296"/>
              <a:gd name="connsiteX25" fmla="*/ 1221963 w 1870330"/>
              <a:gd name="connsiteY25" fmla="*/ 1309033 h 1845296"/>
              <a:gd name="connsiteX26" fmla="*/ 1221963 w 1870330"/>
              <a:gd name="connsiteY26" fmla="*/ 1084434 h 1845296"/>
              <a:gd name="connsiteX27" fmla="*/ 1298163 w 1870330"/>
              <a:gd name="connsiteY27" fmla="*/ 1084434 h 1845296"/>
              <a:gd name="connsiteX28" fmla="*/ 1298163 w 1870330"/>
              <a:gd name="connsiteY28" fmla="*/ 1009662 h 1845296"/>
              <a:gd name="connsiteX29" fmla="*/ 1221963 w 1870330"/>
              <a:gd name="connsiteY29" fmla="*/ 1009662 h 1845296"/>
              <a:gd name="connsiteX30" fmla="*/ 1221963 w 1870330"/>
              <a:gd name="connsiteY30" fmla="*/ 822496 h 1845296"/>
              <a:gd name="connsiteX31" fmla="*/ 1298163 w 1870330"/>
              <a:gd name="connsiteY31" fmla="*/ 822496 h 1845296"/>
              <a:gd name="connsiteX32" fmla="*/ 1298163 w 1870330"/>
              <a:gd name="connsiteY32" fmla="*/ 747725 h 1845296"/>
              <a:gd name="connsiteX33" fmla="*/ 1221963 w 1870330"/>
              <a:gd name="connsiteY33" fmla="*/ 747725 h 1845296"/>
              <a:gd name="connsiteX34" fmla="*/ 1221963 w 1870330"/>
              <a:gd name="connsiteY34" fmla="*/ 560654 h 1845296"/>
              <a:gd name="connsiteX35" fmla="*/ 1298163 w 1870330"/>
              <a:gd name="connsiteY35" fmla="*/ 560654 h 1845296"/>
              <a:gd name="connsiteX36" fmla="*/ 1298163 w 1870330"/>
              <a:gd name="connsiteY36" fmla="*/ 485883 h 1845296"/>
              <a:gd name="connsiteX37" fmla="*/ 1221963 w 1870330"/>
              <a:gd name="connsiteY37" fmla="*/ 485883 h 1845296"/>
              <a:gd name="connsiteX38" fmla="*/ 1054227 w 1870330"/>
              <a:gd name="connsiteY38" fmla="*/ 393 h 1845296"/>
              <a:gd name="connsiteX39" fmla="*/ 1054132 w 1870330"/>
              <a:gd name="connsiteY39" fmla="*/ 869 h 1845296"/>
              <a:gd name="connsiteX40" fmla="*/ 1083754 w 1870330"/>
              <a:gd name="connsiteY40" fmla="*/ 7727 h 1845296"/>
              <a:gd name="connsiteX41" fmla="*/ 1097470 w 1870330"/>
              <a:gd name="connsiteY41" fmla="*/ 36302 h 1845296"/>
              <a:gd name="connsiteX42" fmla="*/ 1097470 w 1870330"/>
              <a:gd name="connsiteY42" fmla="*/ 1808714 h 1845296"/>
              <a:gd name="connsiteX43" fmla="*/ 1083754 w 1870330"/>
              <a:gd name="connsiteY43" fmla="*/ 1837289 h 1845296"/>
              <a:gd name="connsiteX44" fmla="*/ 1060895 w 1870330"/>
              <a:gd name="connsiteY44" fmla="*/ 1845290 h 1845296"/>
              <a:gd name="connsiteX45" fmla="*/ 1053941 w 1870330"/>
              <a:gd name="connsiteY45" fmla="*/ 1844148 h 1845296"/>
              <a:gd name="connsiteX46" fmla="*/ 29623 w 1870330"/>
              <a:gd name="connsiteY46" fmla="*/ 1647932 h 1845296"/>
              <a:gd name="connsiteX47" fmla="*/ 0 w 1870330"/>
              <a:gd name="connsiteY47" fmla="*/ 1611071 h 1845296"/>
              <a:gd name="connsiteX48" fmla="*/ 0 w 1870330"/>
              <a:gd name="connsiteY48" fmla="*/ 233375 h 1845296"/>
              <a:gd name="connsiteX49" fmla="*/ 29813 w 1870330"/>
              <a:gd name="connsiteY49" fmla="*/ 196513 h 1845296"/>
            </a:gdLst>
            <a:ahLst/>
            <a:cxnLst/>
            <a:rect l="l" t="t" r="r" b="b"/>
            <a:pathLst>
              <a:path w="1870330" h="1845296">
                <a:moveTo>
                  <a:pt x="1371696" y="1296270"/>
                </a:moveTo>
                <a:lnTo>
                  <a:pt x="1371696" y="1371136"/>
                </a:lnTo>
                <a:lnTo>
                  <a:pt x="1671448" y="1371136"/>
                </a:lnTo>
                <a:lnTo>
                  <a:pt x="1671448" y="1296270"/>
                </a:lnTo>
                <a:close/>
                <a:moveTo>
                  <a:pt x="1371696" y="996899"/>
                </a:moveTo>
                <a:lnTo>
                  <a:pt x="1371696" y="1071765"/>
                </a:lnTo>
                <a:lnTo>
                  <a:pt x="1671448" y="1071765"/>
                </a:lnTo>
                <a:lnTo>
                  <a:pt x="1671448" y="996899"/>
                </a:lnTo>
                <a:close/>
                <a:moveTo>
                  <a:pt x="1371696" y="747820"/>
                </a:moveTo>
                <a:lnTo>
                  <a:pt x="1371696" y="822401"/>
                </a:lnTo>
                <a:lnTo>
                  <a:pt x="1671448" y="822401"/>
                </a:lnTo>
                <a:lnTo>
                  <a:pt x="1671448" y="747820"/>
                </a:lnTo>
                <a:close/>
                <a:moveTo>
                  <a:pt x="1371696" y="473405"/>
                </a:moveTo>
                <a:lnTo>
                  <a:pt x="1371696" y="547986"/>
                </a:lnTo>
                <a:lnTo>
                  <a:pt x="1671448" y="547986"/>
                </a:lnTo>
                <a:lnTo>
                  <a:pt x="1671448" y="473405"/>
                </a:lnTo>
                <a:close/>
                <a:moveTo>
                  <a:pt x="1221963" y="224040"/>
                </a:moveTo>
                <a:lnTo>
                  <a:pt x="1794130" y="224040"/>
                </a:lnTo>
                <a:cubicBezTo>
                  <a:pt x="1835792" y="223723"/>
                  <a:pt x="1869863" y="257155"/>
                  <a:pt x="1870330" y="298811"/>
                </a:cubicBezTo>
                <a:lnTo>
                  <a:pt x="1870330" y="1570971"/>
                </a:lnTo>
                <a:cubicBezTo>
                  <a:pt x="1869863" y="1612623"/>
                  <a:pt x="1835792" y="1646056"/>
                  <a:pt x="1794130" y="1645742"/>
                </a:cubicBezTo>
                <a:lnTo>
                  <a:pt x="1221963" y="1645742"/>
                </a:lnTo>
                <a:lnTo>
                  <a:pt x="1221963" y="1383804"/>
                </a:lnTo>
                <a:lnTo>
                  <a:pt x="1298163" y="1383804"/>
                </a:lnTo>
                <a:lnTo>
                  <a:pt x="1298163" y="1309033"/>
                </a:lnTo>
                <a:lnTo>
                  <a:pt x="1221963" y="1309033"/>
                </a:lnTo>
                <a:lnTo>
                  <a:pt x="1221963" y="1084434"/>
                </a:lnTo>
                <a:lnTo>
                  <a:pt x="1298163" y="1084434"/>
                </a:lnTo>
                <a:lnTo>
                  <a:pt x="1298163" y="1009662"/>
                </a:lnTo>
                <a:lnTo>
                  <a:pt x="1221963" y="1009662"/>
                </a:lnTo>
                <a:lnTo>
                  <a:pt x="1221963" y="822496"/>
                </a:lnTo>
                <a:lnTo>
                  <a:pt x="1298163" y="822496"/>
                </a:lnTo>
                <a:lnTo>
                  <a:pt x="1298163" y="747725"/>
                </a:lnTo>
                <a:lnTo>
                  <a:pt x="1221963" y="747725"/>
                </a:lnTo>
                <a:lnTo>
                  <a:pt x="1221963" y="560654"/>
                </a:lnTo>
                <a:lnTo>
                  <a:pt x="1298163" y="560654"/>
                </a:lnTo>
                <a:lnTo>
                  <a:pt x="1298163" y="485883"/>
                </a:lnTo>
                <a:lnTo>
                  <a:pt x="1221963" y="485883"/>
                </a:lnTo>
                <a:close/>
                <a:moveTo>
                  <a:pt x="1054227" y="393"/>
                </a:moveTo>
                <a:lnTo>
                  <a:pt x="1054132" y="869"/>
                </a:lnTo>
                <a:cubicBezTo>
                  <a:pt x="1064533" y="-1498"/>
                  <a:pt x="1075449" y="1029"/>
                  <a:pt x="1083754" y="7727"/>
                </a:cubicBezTo>
                <a:cubicBezTo>
                  <a:pt x="1092260" y="14808"/>
                  <a:pt x="1097261" y="25237"/>
                  <a:pt x="1097470" y="36302"/>
                </a:cubicBezTo>
                <a:lnTo>
                  <a:pt x="1097470" y="1808714"/>
                </a:lnTo>
                <a:cubicBezTo>
                  <a:pt x="1097271" y="1819783"/>
                  <a:pt x="1092260" y="1830212"/>
                  <a:pt x="1083754" y="1837289"/>
                </a:cubicBezTo>
                <a:cubicBezTo>
                  <a:pt x="1077344" y="1842614"/>
                  <a:pt x="1069229" y="1845452"/>
                  <a:pt x="1060895" y="1845290"/>
                </a:cubicBezTo>
                <a:cubicBezTo>
                  <a:pt x="1058551" y="1845100"/>
                  <a:pt x="1056227" y="1844719"/>
                  <a:pt x="1053941" y="1844148"/>
                </a:cubicBezTo>
                <a:lnTo>
                  <a:pt x="29623" y="1647932"/>
                </a:lnTo>
                <a:cubicBezTo>
                  <a:pt x="12259" y="1644227"/>
                  <a:pt x="-124" y="1628825"/>
                  <a:pt x="0" y="1611071"/>
                </a:cubicBezTo>
                <a:lnTo>
                  <a:pt x="0" y="233375"/>
                </a:lnTo>
                <a:cubicBezTo>
                  <a:pt x="-105" y="215558"/>
                  <a:pt x="12373" y="200139"/>
                  <a:pt x="29813" y="196513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0" y="355669"/>
            <a:ext cx="720000" cy="576000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64394" y="355669"/>
            <a:ext cx="7519965" cy="576000"/>
          </a:xfrm>
          <a:custGeom>
            <a:avLst/>
            <a:gdLst>
              <a:gd name="connsiteX0" fmla="*/ 367854 w 7519965"/>
              <a:gd name="connsiteY0" fmla="*/ 503515 h 510950"/>
              <a:gd name="connsiteX1" fmla="*/ 0 w 7519965"/>
              <a:gd name="connsiteY1" fmla="*/ 0 h 510950"/>
              <a:gd name="connsiteX2" fmla="*/ 7519965 w 7519965"/>
              <a:gd name="connsiteY2" fmla="*/ 0 h 510950"/>
              <a:gd name="connsiteX3" fmla="*/ 7300522 w 7519965"/>
              <a:gd name="connsiteY3" fmla="*/ 510950 h 510950"/>
              <a:gd name="connsiteX4" fmla="*/ 367854 w 7519965"/>
              <a:gd name="connsiteY4" fmla="*/ 503515 h 510950"/>
            </a:gdLst>
            <a:ahLst/>
            <a:cxnLst/>
            <a:rect l="l" t="t" r="r" b="b"/>
            <a:pathLst>
              <a:path w="7519965" h="510950">
                <a:moveTo>
                  <a:pt x="367854" y="503515"/>
                </a:moveTo>
                <a:lnTo>
                  <a:pt x="0" y="0"/>
                </a:lnTo>
                <a:lnTo>
                  <a:pt x="7519965" y="0"/>
                </a:lnTo>
                <a:lnTo>
                  <a:pt x="7300522" y="510950"/>
                </a:lnTo>
                <a:lnTo>
                  <a:pt x="367854" y="50351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921832" y="409669"/>
            <a:ext cx="1053759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二维变换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46524" y="1820604"/>
            <a:ext cx="864000" cy="540000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157780" y="1820579"/>
            <a:ext cx="864000" cy="540000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73101" y="2469035"/>
            <a:ext cx="3210846" cy="80880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反射变换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73101" y="3312675"/>
            <a:ext cx="3210846" cy="20875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/>
              <a:t>下方给出了变换过程。</a:t>
            </a:r>
            <a:endParaRPr kumimoji="1" lang="zh-CN" altLang="en-US" sz="1400"/>
          </a:p>
        </p:txBody>
      </p:sp>
      <p:sp>
        <p:nvSpPr>
          <p:cNvPr id="8" name="标题 1"/>
          <p:cNvSpPr txBox="1"/>
          <p:nvPr/>
        </p:nvSpPr>
        <p:spPr>
          <a:xfrm>
            <a:off x="7984376" y="2503895"/>
            <a:ext cx="3210846" cy="80880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平移变换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984376" y="3312699"/>
            <a:ext cx="3210846" cy="20875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indent="457200" algn="l">
              <a:lnSpc>
                <a:spcPct val="150000"/>
              </a:lnSpc>
            </a:pPr>
            <a:r>
              <a:rPr kumimoji="1" lang="zh-CN" altLang="en-US" sz="1400"/>
              <a:t>下方将给出变换矩阵。</a:t>
            </a:r>
            <a:endParaRPr kumimoji="1" lang="zh-CN" altLang="en-US" sz="1400"/>
          </a:p>
        </p:txBody>
      </p:sp>
      <p:sp>
        <p:nvSpPr>
          <p:cNvPr id="12" name="标题 1"/>
          <p:cNvSpPr txBox="1"/>
          <p:nvPr/>
        </p:nvSpPr>
        <p:spPr>
          <a:xfrm>
            <a:off x="1955801" y="1935635"/>
            <a:ext cx="632746" cy="32620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273407" y="1935600"/>
            <a:ext cx="632746" cy="32620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0" y="355669"/>
            <a:ext cx="720000" cy="576000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64394" y="355669"/>
            <a:ext cx="7519965" cy="576000"/>
          </a:xfrm>
          <a:custGeom>
            <a:avLst/>
            <a:gdLst>
              <a:gd name="connsiteX0" fmla="*/ 367854 w 7519965"/>
              <a:gd name="connsiteY0" fmla="*/ 503515 h 510950"/>
              <a:gd name="connsiteX1" fmla="*/ 0 w 7519965"/>
              <a:gd name="connsiteY1" fmla="*/ 0 h 510950"/>
              <a:gd name="connsiteX2" fmla="*/ 7519965 w 7519965"/>
              <a:gd name="connsiteY2" fmla="*/ 0 h 510950"/>
              <a:gd name="connsiteX3" fmla="*/ 7300522 w 7519965"/>
              <a:gd name="connsiteY3" fmla="*/ 510950 h 510950"/>
              <a:gd name="connsiteX4" fmla="*/ 367854 w 7519965"/>
              <a:gd name="connsiteY4" fmla="*/ 503515 h 510950"/>
            </a:gdLst>
            <a:ahLst/>
            <a:cxnLst/>
            <a:rect l="l" t="t" r="r" b="b"/>
            <a:pathLst>
              <a:path w="7519965" h="510950">
                <a:moveTo>
                  <a:pt x="367854" y="503515"/>
                </a:moveTo>
                <a:lnTo>
                  <a:pt x="0" y="0"/>
                </a:lnTo>
                <a:lnTo>
                  <a:pt x="7519965" y="0"/>
                </a:lnTo>
                <a:lnTo>
                  <a:pt x="7300522" y="510950"/>
                </a:lnTo>
                <a:lnTo>
                  <a:pt x="367854" y="50351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21832" y="409669"/>
            <a:ext cx="1053759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二</a:t>
            </a: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维变换</a:t>
            </a:r>
            <a:endParaRPr kumimoji="1" lang="zh-CN" altLang="en-US"/>
          </a:p>
        </p:txBody>
      </p:sp>
      <p:pic>
        <p:nvPicPr>
          <p:cNvPr id="27" name="图片 13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8552" y="3924832"/>
            <a:ext cx="323850" cy="314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图片 17" descr="upload_post_object_v2_25120237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22" y="4658103"/>
            <a:ext cx="4749173" cy="617198"/>
          </a:xfrm>
          <a:prstGeom prst="rect">
            <a:avLst/>
          </a:prstGeom>
        </p:spPr>
      </p:pic>
      <p:pic>
        <p:nvPicPr>
          <p:cNvPr id="19" name="图片 18" descr="upload_post_object_v2_15491163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03" y="5454468"/>
            <a:ext cx="4634173" cy="602252"/>
          </a:xfrm>
          <a:prstGeom prst="rect">
            <a:avLst/>
          </a:prstGeom>
        </p:spPr>
      </p:pic>
      <p:pic>
        <p:nvPicPr>
          <p:cNvPr id="20" name="图片 19" descr="upload_post_object_v2_38284111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92" y="3719075"/>
            <a:ext cx="5886007" cy="837939"/>
          </a:xfrm>
          <a:prstGeom prst="rect">
            <a:avLst/>
          </a:prstGeom>
        </p:spPr>
      </p:pic>
      <p:pic>
        <p:nvPicPr>
          <p:cNvPr id="45" name="图片 22" descr="IMG_2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4376" y="3944472"/>
            <a:ext cx="3208481" cy="82396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46524" y="1820604"/>
            <a:ext cx="864000" cy="540000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657650" y="1820604"/>
            <a:ext cx="864000" cy="540000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481477" y="1820604"/>
            <a:ext cx="864000" cy="540000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73101" y="2469035"/>
            <a:ext cx="3210846" cy="80880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缩放变换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73101" y="3312675"/>
            <a:ext cx="3210846" cy="20875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三维缩放变换通过缩放矩阵调整三维图形大小，可实现图形在三维空间中的放大与缩小。
缩放中心在三维空间中的选择更为复杂，需考虑图形的几何中心或特定点，确保变换效果符合预期。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484227" y="2469035"/>
            <a:ext cx="3210846" cy="80880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平移变换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484227" y="3312675"/>
            <a:ext cx="3210846" cy="20875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平移变换通过平移矩阵移动三维图形位置，可实现图形在三维空间中的任意移动。
平移方向与距离由平移矩阵参数决定，可实现图形的精确位置调整。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308054" y="2469035"/>
            <a:ext cx="3210846" cy="80880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旋转变换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308054" y="3312675"/>
            <a:ext cx="3210846" cy="20875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旋转变换可实现三维图形绕x轴、y轴、z轴的旋转，通过旋转矩阵实现复杂旋转效果。
旋转顺序对最终效果有重要影响，需合理安排旋转顺序以实现预期的三维旋转效果。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955801" y="1935635"/>
            <a:ext cx="632746" cy="32620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778501" y="1935635"/>
            <a:ext cx="632746" cy="32620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9601201" y="1935635"/>
            <a:ext cx="632746" cy="32620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0" y="355669"/>
            <a:ext cx="720000" cy="576000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64394" y="355669"/>
            <a:ext cx="7519965" cy="576000"/>
          </a:xfrm>
          <a:custGeom>
            <a:avLst/>
            <a:gdLst>
              <a:gd name="connsiteX0" fmla="*/ 367854 w 7519965"/>
              <a:gd name="connsiteY0" fmla="*/ 503515 h 510950"/>
              <a:gd name="connsiteX1" fmla="*/ 0 w 7519965"/>
              <a:gd name="connsiteY1" fmla="*/ 0 h 510950"/>
              <a:gd name="connsiteX2" fmla="*/ 7519965 w 7519965"/>
              <a:gd name="connsiteY2" fmla="*/ 0 h 510950"/>
              <a:gd name="connsiteX3" fmla="*/ 7300522 w 7519965"/>
              <a:gd name="connsiteY3" fmla="*/ 510950 h 510950"/>
              <a:gd name="connsiteX4" fmla="*/ 367854 w 7519965"/>
              <a:gd name="connsiteY4" fmla="*/ 503515 h 510950"/>
            </a:gdLst>
            <a:ahLst/>
            <a:cxnLst/>
            <a:rect l="l" t="t" r="r" b="b"/>
            <a:pathLst>
              <a:path w="7519965" h="510950">
                <a:moveTo>
                  <a:pt x="367854" y="503515"/>
                </a:moveTo>
                <a:lnTo>
                  <a:pt x="0" y="0"/>
                </a:lnTo>
                <a:lnTo>
                  <a:pt x="7519965" y="0"/>
                </a:lnTo>
                <a:lnTo>
                  <a:pt x="7300522" y="510950"/>
                </a:lnTo>
                <a:lnTo>
                  <a:pt x="367854" y="50351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21832" y="409669"/>
            <a:ext cx="1053759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三维变换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657617" y="4388796"/>
            <a:ext cx="2133918" cy="1066958"/>
          </a:xfrm>
          <a:custGeom>
            <a:avLst/>
            <a:gdLst>
              <a:gd name="T0" fmla="*/ 258 w 516"/>
              <a:gd name="T1" fmla="*/ 148 h 258"/>
              <a:gd name="T2" fmla="*/ 110 w 516"/>
              <a:gd name="T3" fmla="*/ 0 h 258"/>
              <a:gd name="T4" fmla="*/ 0 w 516"/>
              <a:gd name="T5" fmla="*/ 0 h 258"/>
              <a:gd name="T6" fmla="*/ 258 w 516"/>
              <a:gd name="T7" fmla="*/ 258 h 258"/>
              <a:gd name="T8" fmla="*/ 516 w 516"/>
              <a:gd name="T9" fmla="*/ 0 h 258"/>
              <a:gd name="T10" fmla="*/ 406 w 516"/>
              <a:gd name="T11" fmla="*/ 0 h 258"/>
              <a:gd name="T12" fmla="*/ 258 w 516"/>
              <a:gd name="T13" fmla="*/ 148 h 258"/>
            </a:gdLst>
            <a:ahLst/>
            <a:cxnLst/>
            <a:rect l="0" t="0" r="r" b="b"/>
            <a:pathLst>
              <a:path w="516" h="258">
                <a:moveTo>
                  <a:pt x="258" y="148"/>
                </a:moveTo>
                <a:cubicBezTo>
                  <a:pt x="176" y="148"/>
                  <a:pt x="110" y="82"/>
                  <a:pt x="11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42"/>
                  <a:pt x="116" y="258"/>
                  <a:pt x="258" y="258"/>
                </a:cubicBezTo>
                <a:cubicBezTo>
                  <a:pt x="400" y="258"/>
                  <a:pt x="516" y="142"/>
                  <a:pt x="516" y="0"/>
                </a:cubicBezTo>
                <a:cubicBezTo>
                  <a:pt x="406" y="0"/>
                  <a:pt x="406" y="0"/>
                  <a:pt x="406" y="0"/>
                </a:cubicBezTo>
                <a:cubicBezTo>
                  <a:pt x="406" y="82"/>
                  <a:pt x="340" y="148"/>
                  <a:pt x="258" y="148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211179" y="3320091"/>
            <a:ext cx="1580357" cy="1068705"/>
          </a:xfrm>
          <a:custGeom>
            <a:avLst/>
            <a:gdLst>
              <a:gd name="T0" fmla="*/ 124 w 382"/>
              <a:gd name="T1" fmla="*/ 0 h 258"/>
              <a:gd name="T2" fmla="*/ 0 w 382"/>
              <a:gd name="T3" fmla="*/ 32 h 258"/>
              <a:gd name="T4" fmla="*/ 55 w 382"/>
              <a:gd name="T5" fmla="*/ 127 h 258"/>
              <a:gd name="T6" fmla="*/ 124 w 382"/>
              <a:gd name="T7" fmla="*/ 110 h 258"/>
              <a:gd name="T8" fmla="*/ 272 w 382"/>
              <a:gd name="T9" fmla="*/ 258 h 258"/>
              <a:gd name="T10" fmla="*/ 382 w 382"/>
              <a:gd name="T11" fmla="*/ 258 h 258"/>
              <a:gd name="T12" fmla="*/ 124 w 382"/>
              <a:gd name="T13" fmla="*/ 0 h 258"/>
            </a:gdLst>
            <a:ahLst/>
            <a:cxnLst/>
            <a:rect l="0" t="0" r="r" b="b"/>
            <a:pathLst>
              <a:path w="382" h="258">
                <a:moveTo>
                  <a:pt x="124" y="0"/>
                </a:moveTo>
                <a:cubicBezTo>
                  <a:pt x="79" y="0"/>
                  <a:pt x="37" y="12"/>
                  <a:pt x="0" y="32"/>
                </a:cubicBezTo>
                <a:cubicBezTo>
                  <a:pt x="55" y="127"/>
                  <a:pt x="55" y="127"/>
                  <a:pt x="55" y="127"/>
                </a:cubicBezTo>
                <a:cubicBezTo>
                  <a:pt x="75" y="116"/>
                  <a:pt x="99" y="110"/>
                  <a:pt x="124" y="110"/>
                </a:cubicBezTo>
                <a:cubicBezTo>
                  <a:pt x="206" y="110"/>
                  <a:pt x="272" y="176"/>
                  <a:pt x="272" y="258"/>
                </a:cubicBezTo>
                <a:cubicBezTo>
                  <a:pt x="382" y="258"/>
                  <a:pt x="382" y="258"/>
                  <a:pt x="382" y="258"/>
                </a:cubicBezTo>
                <a:cubicBezTo>
                  <a:pt x="382" y="116"/>
                  <a:pt x="266" y="0"/>
                  <a:pt x="124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231878" y="3886403"/>
            <a:ext cx="997596" cy="997595"/>
          </a:xfrm>
          <a:prstGeom prst="ellipse">
            <a:avLst/>
          </a:pr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820767" y="1868427"/>
            <a:ext cx="1066960" cy="1978501"/>
          </a:xfrm>
          <a:custGeom>
            <a:avLst/>
            <a:gdLst>
              <a:gd name="T0" fmla="*/ 1 w 258"/>
              <a:gd name="T1" fmla="*/ 239 h 478"/>
              <a:gd name="T2" fmla="*/ 0 w 258"/>
              <a:gd name="T3" fmla="*/ 257 h 478"/>
              <a:gd name="T4" fmla="*/ 125 w 258"/>
              <a:gd name="T5" fmla="*/ 478 h 478"/>
              <a:gd name="T6" fmla="*/ 180 w 258"/>
              <a:gd name="T7" fmla="*/ 383 h 478"/>
              <a:gd name="T8" fmla="*/ 110 w 258"/>
              <a:gd name="T9" fmla="*/ 257 h 478"/>
              <a:gd name="T10" fmla="*/ 111 w 258"/>
              <a:gd name="T11" fmla="*/ 239 h 478"/>
              <a:gd name="T12" fmla="*/ 258 w 258"/>
              <a:gd name="T13" fmla="*/ 110 h 478"/>
              <a:gd name="T14" fmla="*/ 258 w 258"/>
              <a:gd name="T15" fmla="*/ 0 h 478"/>
              <a:gd name="T16" fmla="*/ 1 w 258"/>
              <a:gd name="T17" fmla="*/ 239 h 478"/>
            </a:gdLst>
            <a:ahLst/>
            <a:cxnLst/>
            <a:rect l="0" t="0" r="r" b="b"/>
            <a:pathLst>
              <a:path w="258" h="478">
                <a:moveTo>
                  <a:pt x="1" y="239"/>
                </a:moveTo>
                <a:cubicBezTo>
                  <a:pt x="1" y="245"/>
                  <a:pt x="0" y="251"/>
                  <a:pt x="0" y="257"/>
                </a:cubicBezTo>
                <a:cubicBezTo>
                  <a:pt x="0" y="351"/>
                  <a:pt x="50" y="433"/>
                  <a:pt x="125" y="478"/>
                </a:cubicBezTo>
                <a:cubicBezTo>
                  <a:pt x="180" y="383"/>
                  <a:pt x="180" y="383"/>
                  <a:pt x="180" y="383"/>
                </a:cubicBezTo>
                <a:cubicBezTo>
                  <a:pt x="138" y="357"/>
                  <a:pt x="110" y="310"/>
                  <a:pt x="110" y="257"/>
                </a:cubicBezTo>
                <a:cubicBezTo>
                  <a:pt x="110" y="251"/>
                  <a:pt x="111" y="245"/>
                  <a:pt x="111" y="239"/>
                </a:cubicBezTo>
                <a:cubicBezTo>
                  <a:pt x="120" y="166"/>
                  <a:pt x="183" y="110"/>
                  <a:pt x="258" y="110"/>
                </a:cubicBezTo>
                <a:cubicBezTo>
                  <a:pt x="258" y="0"/>
                  <a:pt x="258" y="0"/>
                  <a:pt x="258" y="0"/>
                </a:cubicBezTo>
                <a:cubicBezTo>
                  <a:pt x="122" y="0"/>
                  <a:pt x="11" y="105"/>
                  <a:pt x="1" y="239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388926" y="2439402"/>
            <a:ext cx="997596" cy="997596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977782" y="3312596"/>
            <a:ext cx="1583850" cy="1068705"/>
          </a:xfrm>
          <a:custGeom>
            <a:avLst/>
            <a:gdLst>
              <a:gd name="T0" fmla="*/ 258 w 383"/>
              <a:gd name="T1" fmla="*/ 110 h 258"/>
              <a:gd name="T2" fmla="*/ 328 w 383"/>
              <a:gd name="T3" fmla="*/ 128 h 258"/>
              <a:gd name="T4" fmla="*/ 383 w 383"/>
              <a:gd name="T5" fmla="*/ 33 h 258"/>
              <a:gd name="T6" fmla="*/ 258 w 383"/>
              <a:gd name="T7" fmla="*/ 0 h 258"/>
              <a:gd name="T8" fmla="*/ 0 w 383"/>
              <a:gd name="T9" fmla="*/ 258 h 258"/>
              <a:gd name="T10" fmla="*/ 110 w 383"/>
              <a:gd name="T11" fmla="*/ 258 h 258"/>
              <a:gd name="T12" fmla="*/ 258 w 383"/>
              <a:gd name="T13" fmla="*/ 110 h 258"/>
            </a:gdLst>
            <a:ahLst/>
            <a:cxnLst/>
            <a:rect l="0" t="0" r="r" b="b"/>
            <a:pathLst>
              <a:path w="383" h="258">
                <a:moveTo>
                  <a:pt x="258" y="110"/>
                </a:moveTo>
                <a:cubicBezTo>
                  <a:pt x="283" y="110"/>
                  <a:pt x="307" y="117"/>
                  <a:pt x="328" y="128"/>
                </a:cubicBezTo>
                <a:cubicBezTo>
                  <a:pt x="383" y="33"/>
                  <a:pt x="383" y="33"/>
                  <a:pt x="383" y="33"/>
                </a:cubicBezTo>
                <a:cubicBezTo>
                  <a:pt x="346" y="12"/>
                  <a:pt x="303" y="0"/>
                  <a:pt x="258" y="0"/>
                </a:cubicBezTo>
                <a:cubicBezTo>
                  <a:pt x="116" y="0"/>
                  <a:pt x="0" y="116"/>
                  <a:pt x="0" y="258"/>
                </a:cubicBezTo>
                <a:cubicBezTo>
                  <a:pt x="110" y="258"/>
                  <a:pt x="110" y="258"/>
                  <a:pt x="110" y="258"/>
                </a:cubicBezTo>
                <a:cubicBezTo>
                  <a:pt x="110" y="176"/>
                  <a:pt x="176" y="110"/>
                  <a:pt x="258" y="110"/>
                </a:cubicBez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545942" y="3878908"/>
            <a:ext cx="997596" cy="997595"/>
          </a:xfrm>
          <a:prstGeom prst="ellipse">
            <a:avLst/>
          </a:pr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267736" y="1405811"/>
            <a:ext cx="2981163" cy="59449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视图变换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267736" y="2121148"/>
            <a:ext cx="2981164" cy="10590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0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视图变换通过视图矩阵调整相机位置和方向，可实现不同视角的观察效果。
相机位置、方向和视野范围的调整需综合考虑，以获得最佳观察效果。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79636" y="4026148"/>
            <a:ext cx="2981164" cy="10590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10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投影变换包括透视投影与正交投影，透视投影产生近大远小效果，正交投影保持物体比例。
选择合适的投影方式取决于场景需求，如建筑模型多用正交投影，游戏场景多用透视投影。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79636" y="3310811"/>
            <a:ext cx="2981163" cy="59449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投影变换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966236" y="4737348"/>
            <a:ext cx="2981164" cy="10590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0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键盘控制实现相机移动和投影切换，增强交互性，提升用户体验。
键盘事件处理需优化，确保响应及时，减少延迟，提高操作流畅性。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966236" y="4022011"/>
            <a:ext cx="2981163" cy="59449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键盘控制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977782" y="4381301"/>
            <a:ext cx="2133918" cy="1066958"/>
          </a:xfrm>
          <a:custGeom>
            <a:avLst/>
            <a:gdLst>
              <a:gd name="T0" fmla="*/ 258 w 516"/>
              <a:gd name="T1" fmla="*/ 148 h 258"/>
              <a:gd name="T2" fmla="*/ 110 w 516"/>
              <a:gd name="T3" fmla="*/ 0 h 258"/>
              <a:gd name="T4" fmla="*/ 0 w 516"/>
              <a:gd name="T5" fmla="*/ 0 h 258"/>
              <a:gd name="T6" fmla="*/ 258 w 516"/>
              <a:gd name="T7" fmla="*/ 258 h 258"/>
              <a:gd name="T8" fmla="*/ 516 w 516"/>
              <a:gd name="T9" fmla="*/ 0 h 258"/>
              <a:gd name="T10" fmla="*/ 406 w 516"/>
              <a:gd name="T11" fmla="*/ 0 h 258"/>
              <a:gd name="T12" fmla="*/ 258 w 516"/>
              <a:gd name="T13" fmla="*/ 148 h 258"/>
            </a:gdLst>
            <a:ahLst/>
            <a:cxnLst/>
            <a:rect l="0" t="0" r="r" b="b"/>
            <a:pathLst>
              <a:path w="516" h="258">
                <a:moveTo>
                  <a:pt x="258" y="148"/>
                </a:moveTo>
                <a:cubicBezTo>
                  <a:pt x="176" y="148"/>
                  <a:pt x="110" y="82"/>
                  <a:pt x="11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42"/>
                  <a:pt x="116" y="258"/>
                  <a:pt x="258" y="258"/>
                </a:cubicBezTo>
                <a:cubicBezTo>
                  <a:pt x="400" y="258"/>
                  <a:pt x="516" y="142"/>
                  <a:pt x="516" y="0"/>
                </a:cubicBezTo>
                <a:cubicBezTo>
                  <a:pt x="406" y="0"/>
                  <a:pt x="406" y="0"/>
                  <a:pt x="406" y="0"/>
                </a:cubicBezTo>
                <a:cubicBezTo>
                  <a:pt x="406" y="82"/>
                  <a:pt x="340" y="148"/>
                  <a:pt x="258" y="148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887725" y="1868427"/>
            <a:ext cx="1066960" cy="1978501"/>
          </a:xfrm>
          <a:custGeom>
            <a:avLst/>
            <a:gdLst>
              <a:gd name="T0" fmla="*/ 257 w 258"/>
              <a:gd name="T1" fmla="*/ 239 h 478"/>
              <a:gd name="T2" fmla="*/ 0 w 258"/>
              <a:gd name="T3" fmla="*/ 0 h 478"/>
              <a:gd name="T4" fmla="*/ 0 w 258"/>
              <a:gd name="T5" fmla="*/ 110 h 478"/>
              <a:gd name="T6" fmla="*/ 147 w 258"/>
              <a:gd name="T7" fmla="*/ 239 h 478"/>
              <a:gd name="T8" fmla="*/ 148 w 258"/>
              <a:gd name="T9" fmla="*/ 257 h 478"/>
              <a:gd name="T10" fmla="*/ 78 w 258"/>
              <a:gd name="T11" fmla="*/ 383 h 478"/>
              <a:gd name="T12" fmla="*/ 133 w 258"/>
              <a:gd name="T13" fmla="*/ 478 h 478"/>
              <a:gd name="T14" fmla="*/ 258 w 258"/>
              <a:gd name="T15" fmla="*/ 257 h 478"/>
              <a:gd name="T16" fmla="*/ 257 w 258"/>
              <a:gd name="T17" fmla="*/ 239 h 478"/>
            </a:gdLst>
            <a:ahLst/>
            <a:cxnLst/>
            <a:rect l="0" t="0" r="r" b="b"/>
            <a:pathLst>
              <a:path w="258" h="478">
                <a:moveTo>
                  <a:pt x="257" y="239"/>
                </a:moveTo>
                <a:cubicBezTo>
                  <a:pt x="248" y="105"/>
                  <a:pt x="136" y="0"/>
                  <a:pt x="0" y="0"/>
                </a:cubicBezTo>
                <a:cubicBezTo>
                  <a:pt x="0" y="110"/>
                  <a:pt x="0" y="110"/>
                  <a:pt x="0" y="110"/>
                </a:cubicBezTo>
                <a:cubicBezTo>
                  <a:pt x="75" y="110"/>
                  <a:pt x="138" y="166"/>
                  <a:pt x="147" y="239"/>
                </a:cubicBezTo>
                <a:cubicBezTo>
                  <a:pt x="147" y="245"/>
                  <a:pt x="148" y="251"/>
                  <a:pt x="148" y="257"/>
                </a:cubicBezTo>
                <a:cubicBezTo>
                  <a:pt x="148" y="310"/>
                  <a:pt x="120" y="357"/>
                  <a:pt x="78" y="383"/>
                </a:cubicBezTo>
                <a:cubicBezTo>
                  <a:pt x="133" y="478"/>
                  <a:pt x="133" y="478"/>
                  <a:pt x="133" y="478"/>
                </a:cubicBezTo>
                <a:cubicBezTo>
                  <a:pt x="208" y="433"/>
                  <a:pt x="258" y="351"/>
                  <a:pt x="258" y="257"/>
                </a:cubicBezTo>
                <a:cubicBezTo>
                  <a:pt x="258" y="251"/>
                  <a:pt x="257" y="245"/>
                  <a:pt x="257" y="239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807236" y="1964611"/>
            <a:ext cx="580863" cy="31509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965736" y="3996611"/>
            <a:ext cx="580863" cy="31509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7216936" y="3996611"/>
            <a:ext cx="580863" cy="31509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0" y="355669"/>
            <a:ext cx="720000" cy="576000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64394" y="355669"/>
            <a:ext cx="7519965" cy="576000"/>
          </a:xfrm>
          <a:custGeom>
            <a:avLst/>
            <a:gdLst>
              <a:gd name="connsiteX0" fmla="*/ 367854 w 7519965"/>
              <a:gd name="connsiteY0" fmla="*/ 503515 h 510950"/>
              <a:gd name="connsiteX1" fmla="*/ 0 w 7519965"/>
              <a:gd name="connsiteY1" fmla="*/ 0 h 510950"/>
              <a:gd name="connsiteX2" fmla="*/ 7519965 w 7519965"/>
              <a:gd name="connsiteY2" fmla="*/ 0 h 510950"/>
              <a:gd name="connsiteX3" fmla="*/ 7300522 w 7519965"/>
              <a:gd name="connsiteY3" fmla="*/ 510950 h 510950"/>
              <a:gd name="connsiteX4" fmla="*/ 367854 w 7519965"/>
              <a:gd name="connsiteY4" fmla="*/ 503515 h 510950"/>
            </a:gdLst>
            <a:ahLst/>
            <a:cxnLst/>
            <a:rect l="l" t="t" r="r" b="b"/>
            <a:pathLst>
              <a:path w="7519965" h="510950">
                <a:moveTo>
                  <a:pt x="367854" y="503515"/>
                </a:moveTo>
                <a:lnTo>
                  <a:pt x="0" y="0"/>
                </a:lnTo>
                <a:lnTo>
                  <a:pt x="7519965" y="0"/>
                </a:lnTo>
                <a:lnTo>
                  <a:pt x="7300522" y="510950"/>
                </a:lnTo>
                <a:lnTo>
                  <a:pt x="367854" y="50351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921832" y="409669"/>
            <a:ext cx="1053759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视图变换与投影变换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7000"/>
          </a:blip>
          <a:srcRect l="209" t="10053" r="183" b="15562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V="1">
            <a:off x="8628008" y="0"/>
            <a:ext cx="3563992" cy="2181172"/>
          </a:xfrm>
          <a:custGeom>
            <a:avLst/>
            <a:gdLst>
              <a:gd name="connsiteX0" fmla="*/ 7273060 w 7739574"/>
              <a:gd name="connsiteY0" fmla="*/ 52 h 5014789"/>
              <a:gd name="connsiteX1" fmla="*/ 7631964 w 7739574"/>
              <a:gd name="connsiteY1" fmla="*/ 90705 h 5014789"/>
              <a:gd name="connsiteX2" fmla="*/ 7739574 w 7739574"/>
              <a:gd name="connsiteY2" fmla="*/ 141343 h 5014789"/>
              <a:gd name="connsiteX3" fmla="*/ 7739574 w 7739574"/>
              <a:gd name="connsiteY3" fmla="*/ 5014789 h 5014789"/>
              <a:gd name="connsiteX4" fmla="*/ 0 w 7739574"/>
              <a:gd name="connsiteY4" fmla="*/ 5014789 h 5014789"/>
              <a:gd name="connsiteX5" fmla="*/ 11383 w 7739574"/>
              <a:gd name="connsiteY5" fmla="*/ 4963174 h 5014789"/>
              <a:gd name="connsiteX6" fmla="*/ 525975 w 7739574"/>
              <a:gd name="connsiteY6" fmla="*/ 4310846 h 5014789"/>
              <a:gd name="connsiteX7" fmla="*/ 2891803 w 7739574"/>
              <a:gd name="connsiteY7" fmla="*/ 3962503 h 5014789"/>
              <a:gd name="connsiteX8" fmla="*/ 4299688 w 7739574"/>
              <a:gd name="connsiteY8" fmla="*/ 2032103 h 5014789"/>
              <a:gd name="connsiteX9" fmla="*/ 6201060 w 7739574"/>
              <a:gd name="connsiteY9" fmla="*/ 1669246 h 5014789"/>
              <a:gd name="connsiteX10" fmla="*/ 7173517 w 7739574"/>
              <a:gd name="connsiteY10" fmla="*/ 14618 h 5014789"/>
              <a:gd name="connsiteX11" fmla="*/ 7273060 w 7739574"/>
              <a:gd name="connsiteY11" fmla="*/ 52 h 5014789"/>
            </a:gdLst>
            <a:ahLst/>
            <a:cxnLst/>
            <a:rect l="l" t="t" r="r" b="b"/>
            <a:pathLst>
              <a:path w="7739574" h="5014789">
                <a:moveTo>
                  <a:pt x="7273060" y="52"/>
                </a:moveTo>
                <a:cubicBezTo>
                  <a:pt x="7378439" y="-1547"/>
                  <a:pt x="7500514" y="33980"/>
                  <a:pt x="7631964" y="90705"/>
                </a:cubicBezTo>
                <a:lnTo>
                  <a:pt x="7739574" y="141343"/>
                </a:lnTo>
                <a:lnTo>
                  <a:pt x="7739574" y="5014789"/>
                </a:lnTo>
                <a:lnTo>
                  <a:pt x="0" y="5014789"/>
                </a:lnTo>
                <a:lnTo>
                  <a:pt x="11383" y="4963174"/>
                </a:lnTo>
                <a:cubicBezTo>
                  <a:pt x="82041" y="4700256"/>
                  <a:pt x="217546" y="4466573"/>
                  <a:pt x="525975" y="4310846"/>
                </a:cubicBezTo>
                <a:cubicBezTo>
                  <a:pt x="1019460" y="4061684"/>
                  <a:pt x="2262851" y="4342293"/>
                  <a:pt x="2891803" y="3962503"/>
                </a:cubicBezTo>
                <a:cubicBezTo>
                  <a:pt x="3520755" y="3582713"/>
                  <a:pt x="3748145" y="2414312"/>
                  <a:pt x="4299688" y="2032103"/>
                </a:cubicBezTo>
                <a:cubicBezTo>
                  <a:pt x="4851231" y="1649894"/>
                  <a:pt x="5722089" y="2005493"/>
                  <a:pt x="6201060" y="1669246"/>
                </a:cubicBezTo>
                <a:cubicBezTo>
                  <a:pt x="6680031" y="1332999"/>
                  <a:pt x="6675193" y="164599"/>
                  <a:pt x="7173517" y="14618"/>
                </a:cubicBezTo>
                <a:cubicBezTo>
                  <a:pt x="7204662" y="5244"/>
                  <a:pt x="7237934" y="586"/>
                  <a:pt x="7273060" y="52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36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V="1">
            <a:off x="7787640" y="0"/>
            <a:ext cx="4524284" cy="1783062"/>
          </a:xfrm>
          <a:custGeom>
            <a:avLst/>
            <a:gdLst>
              <a:gd name="connsiteX0" fmla="*/ 7273060 w 7739574"/>
              <a:gd name="connsiteY0" fmla="*/ 52 h 5014789"/>
              <a:gd name="connsiteX1" fmla="*/ 7631964 w 7739574"/>
              <a:gd name="connsiteY1" fmla="*/ 90705 h 5014789"/>
              <a:gd name="connsiteX2" fmla="*/ 7739574 w 7739574"/>
              <a:gd name="connsiteY2" fmla="*/ 141343 h 5014789"/>
              <a:gd name="connsiteX3" fmla="*/ 7739574 w 7739574"/>
              <a:gd name="connsiteY3" fmla="*/ 5014789 h 5014789"/>
              <a:gd name="connsiteX4" fmla="*/ 0 w 7739574"/>
              <a:gd name="connsiteY4" fmla="*/ 5014789 h 5014789"/>
              <a:gd name="connsiteX5" fmla="*/ 11383 w 7739574"/>
              <a:gd name="connsiteY5" fmla="*/ 4963174 h 5014789"/>
              <a:gd name="connsiteX6" fmla="*/ 525975 w 7739574"/>
              <a:gd name="connsiteY6" fmla="*/ 4310846 h 5014789"/>
              <a:gd name="connsiteX7" fmla="*/ 2891803 w 7739574"/>
              <a:gd name="connsiteY7" fmla="*/ 3962503 h 5014789"/>
              <a:gd name="connsiteX8" fmla="*/ 4299688 w 7739574"/>
              <a:gd name="connsiteY8" fmla="*/ 2032103 h 5014789"/>
              <a:gd name="connsiteX9" fmla="*/ 6201060 w 7739574"/>
              <a:gd name="connsiteY9" fmla="*/ 1669246 h 5014789"/>
              <a:gd name="connsiteX10" fmla="*/ 7173517 w 7739574"/>
              <a:gd name="connsiteY10" fmla="*/ 14618 h 5014789"/>
              <a:gd name="connsiteX11" fmla="*/ 7273060 w 7739574"/>
              <a:gd name="connsiteY11" fmla="*/ 52 h 5014789"/>
            </a:gdLst>
            <a:ahLst/>
            <a:cxnLst/>
            <a:rect l="l" t="t" r="r" b="b"/>
            <a:pathLst>
              <a:path w="7739574" h="5014789">
                <a:moveTo>
                  <a:pt x="7273060" y="52"/>
                </a:moveTo>
                <a:cubicBezTo>
                  <a:pt x="7378439" y="-1547"/>
                  <a:pt x="7500514" y="33980"/>
                  <a:pt x="7631964" y="90705"/>
                </a:cubicBezTo>
                <a:lnTo>
                  <a:pt x="7739574" y="141343"/>
                </a:lnTo>
                <a:lnTo>
                  <a:pt x="7739574" y="5014789"/>
                </a:lnTo>
                <a:lnTo>
                  <a:pt x="0" y="5014789"/>
                </a:lnTo>
                <a:lnTo>
                  <a:pt x="11383" y="4963174"/>
                </a:lnTo>
                <a:cubicBezTo>
                  <a:pt x="82041" y="4700256"/>
                  <a:pt x="217546" y="4466573"/>
                  <a:pt x="525975" y="4310846"/>
                </a:cubicBezTo>
                <a:cubicBezTo>
                  <a:pt x="1019460" y="4061684"/>
                  <a:pt x="2262851" y="4342293"/>
                  <a:pt x="2891803" y="3962503"/>
                </a:cubicBezTo>
                <a:cubicBezTo>
                  <a:pt x="3520755" y="3582713"/>
                  <a:pt x="3748145" y="2414312"/>
                  <a:pt x="4299688" y="2032103"/>
                </a:cubicBezTo>
                <a:cubicBezTo>
                  <a:pt x="4851231" y="1649894"/>
                  <a:pt x="5722089" y="2005493"/>
                  <a:pt x="6201060" y="1669246"/>
                </a:cubicBezTo>
                <a:cubicBezTo>
                  <a:pt x="6680031" y="1332999"/>
                  <a:pt x="6675193" y="164599"/>
                  <a:pt x="7173517" y="14618"/>
                </a:cubicBezTo>
                <a:cubicBezTo>
                  <a:pt x="7204662" y="5244"/>
                  <a:pt x="7237934" y="586"/>
                  <a:pt x="7273060" y="52"/>
                </a:cubicBezTo>
                <a:close/>
              </a:path>
            </a:pathLst>
          </a:custGeom>
          <a:gradFill>
            <a:gsLst>
              <a:gs pos="25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956560" y="1371600"/>
            <a:ext cx="9235440" cy="423672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  <a:effectLst>
            <a:outerShdw blurRad="50800" dist="38100" dir="5400000" algn="t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-11430" y="6592532"/>
            <a:ext cx="12211685" cy="282918"/>
          </a:xfrm>
          <a:prstGeom prst="rect">
            <a:avLst/>
          </a:prstGeom>
          <a:solidFill>
            <a:schemeClr val="accent1">
              <a:lumMod val="40000"/>
              <a:lumOff val="60000"/>
              <a:alpha val="82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V="1">
            <a:off x="10604974" y="6009707"/>
            <a:ext cx="913926" cy="153538"/>
          </a:xfrm>
          <a:custGeom>
            <a:avLst/>
            <a:gdLst>
              <a:gd name="connsiteX0" fmla="*/ 741119 w 890768"/>
              <a:gd name="connsiteY0" fmla="*/ 0 h 149649"/>
              <a:gd name="connsiteX1" fmla="*/ 815944 w 890768"/>
              <a:gd name="connsiteY1" fmla="*/ 0 h 149649"/>
              <a:gd name="connsiteX2" fmla="*/ 890768 w 890768"/>
              <a:gd name="connsiteY2" fmla="*/ 74825 h 149649"/>
              <a:gd name="connsiteX3" fmla="*/ 815944 w 890768"/>
              <a:gd name="connsiteY3" fmla="*/ 149649 h 149649"/>
              <a:gd name="connsiteX4" fmla="*/ 741119 w 890768"/>
              <a:gd name="connsiteY4" fmla="*/ 149649 h 149649"/>
              <a:gd name="connsiteX5" fmla="*/ 815944 w 890768"/>
              <a:gd name="connsiteY5" fmla="*/ 74825 h 149649"/>
              <a:gd name="connsiteX6" fmla="*/ 555839 w 890768"/>
              <a:gd name="connsiteY6" fmla="*/ 0 h 149649"/>
              <a:gd name="connsiteX7" fmla="*/ 630664 w 890768"/>
              <a:gd name="connsiteY7" fmla="*/ 0 h 149649"/>
              <a:gd name="connsiteX8" fmla="*/ 705488 w 890768"/>
              <a:gd name="connsiteY8" fmla="*/ 74825 h 149649"/>
              <a:gd name="connsiteX9" fmla="*/ 630664 w 890768"/>
              <a:gd name="connsiteY9" fmla="*/ 149649 h 149649"/>
              <a:gd name="connsiteX10" fmla="*/ 555839 w 890768"/>
              <a:gd name="connsiteY10" fmla="*/ 149649 h 149649"/>
              <a:gd name="connsiteX11" fmla="*/ 630664 w 890768"/>
              <a:gd name="connsiteY11" fmla="*/ 74825 h 149649"/>
              <a:gd name="connsiteX12" fmla="*/ 370559 w 890768"/>
              <a:gd name="connsiteY12" fmla="*/ 0 h 149649"/>
              <a:gd name="connsiteX13" fmla="*/ 445384 w 890768"/>
              <a:gd name="connsiteY13" fmla="*/ 0 h 149649"/>
              <a:gd name="connsiteX14" fmla="*/ 520208 w 890768"/>
              <a:gd name="connsiteY14" fmla="*/ 74825 h 149649"/>
              <a:gd name="connsiteX15" fmla="*/ 445384 w 890768"/>
              <a:gd name="connsiteY15" fmla="*/ 149649 h 149649"/>
              <a:gd name="connsiteX16" fmla="*/ 370559 w 890768"/>
              <a:gd name="connsiteY16" fmla="*/ 149649 h 149649"/>
              <a:gd name="connsiteX17" fmla="*/ 445384 w 890768"/>
              <a:gd name="connsiteY17" fmla="*/ 74825 h 149649"/>
              <a:gd name="connsiteX18" fmla="*/ 185280 w 890768"/>
              <a:gd name="connsiteY18" fmla="*/ 0 h 149649"/>
              <a:gd name="connsiteX19" fmla="*/ 260105 w 890768"/>
              <a:gd name="connsiteY19" fmla="*/ 0 h 149649"/>
              <a:gd name="connsiteX20" fmla="*/ 334929 w 890768"/>
              <a:gd name="connsiteY20" fmla="*/ 74825 h 149649"/>
              <a:gd name="connsiteX21" fmla="*/ 260105 w 890768"/>
              <a:gd name="connsiteY21" fmla="*/ 149649 h 149649"/>
              <a:gd name="connsiteX22" fmla="*/ 185280 w 890768"/>
              <a:gd name="connsiteY22" fmla="*/ 149649 h 149649"/>
              <a:gd name="connsiteX23" fmla="*/ 260105 w 890768"/>
              <a:gd name="connsiteY23" fmla="*/ 74825 h 149649"/>
              <a:gd name="connsiteX24" fmla="*/ 0 w 890768"/>
              <a:gd name="connsiteY24" fmla="*/ 0 h 149649"/>
              <a:gd name="connsiteX25" fmla="*/ 74825 w 890768"/>
              <a:gd name="connsiteY25" fmla="*/ 0 h 149649"/>
              <a:gd name="connsiteX26" fmla="*/ 149649 w 890768"/>
              <a:gd name="connsiteY26" fmla="*/ 74825 h 149649"/>
              <a:gd name="connsiteX27" fmla="*/ 74825 w 890768"/>
              <a:gd name="connsiteY27" fmla="*/ 149649 h 149649"/>
              <a:gd name="connsiteX28" fmla="*/ 0 w 890768"/>
              <a:gd name="connsiteY28" fmla="*/ 149649 h 149649"/>
              <a:gd name="connsiteX29" fmla="*/ 74825 w 890768"/>
              <a:gd name="connsiteY29" fmla="*/ 74825 h 149649"/>
            </a:gdLst>
            <a:ahLst/>
            <a:cxnLst/>
            <a:rect l="l" t="t" r="r" b="b"/>
            <a:pathLst>
              <a:path w="890768" h="149649">
                <a:moveTo>
                  <a:pt x="741119" y="0"/>
                </a:moveTo>
                <a:lnTo>
                  <a:pt x="815944" y="0"/>
                </a:lnTo>
                <a:lnTo>
                  <a:pt x="890768" y="74825"/>
                </a:lnTo>
                <a:lnTo>
                  <a:pt x="815944" y="149649"/>
                </a:lnTo>
                <a:lnTo>
                  <a:pt x="741119" y="149649"/>
                </a:lnTo>
                <a:lnTo>
                  <a:pt x="815944" y="74825"/>
                </a:lnTo>
                <a:close/>
                <a:moveTo>
                  <a:pt x="555839" y="0"/>
                </a:moveTo>
                <a:lnTo>
                  <a:pt x="630664" y="0"/>
                </a:lnTo>
                <a:lnTo>
                  <a:pt x="705488" y="74825"/>
                </a:lnTo>
                <a:lnTo>
                  <a:pt x="630664" y="149649"/>
                </a:lnTo>
                <a:lnTo>
                  <a:pt x="555839" y="149649"/>
                </a:lnTo>
                <a:lnTo>
                  <a:pt x="630664" y="74825"/>
                </a:lnTo>
                <a:close/>
                <a:moveTo>
                  <a:pt x="370559" y="0"/>
                </a:moveTo>
                <a:lnTo>
                  <a:pt x="445384" y="0"/>
                </a:lnTo>
                <a:lnTo>
                  <a:pt x="520208" y="74825"/>
                </a:lnTo>
                <a:lnTo>
                  <a:pt x="445384" y="149649"/>
                </a:lnTo>
                <a:lnTo>
                  <a:pt x="370559" y="149649"/>
                </a:lnTo>
                <a:lnTo>
                  <a:pt x="445384" y="74825"/>
                </a:lnTo>
                <a:close/>
                <a:moveTo>
                  <a:pt x="185280" y="0"/>
                </a:moveTo>
                <a:lnTo>
                  <a:pt x="260105" y="0"/>
                </a:lnTo>
                <a:lnTo>
                  <a:pt x="334929" y="74825"/>
                </a:lnTo>
                <a:lnTo>
                  <a:pt x="260105" y="149649"/>
                </a:lnTo>
                <a:lnTo>
                  <a:pt x="185280" y="149649"/>
                </a:lnTo>
                <a:lnTo>
                  <a:pt x="260105" y="74825"/>
                </a:lnTo>
                <a:close/>
                <a:moveTo>
                  <a:pt x="0" y="0"/>
                </a:moveTo>
                <a:lnTo>
                  <a:pt x="74825" y="0"/>
                </a:lnTo>
                <a:lnTo>
                  <a:pt x="149649" y="74825"/>
                </a:lnTo>
                <a:lnTo>
                  <a:pt x="74825" y="149649"/>
                </a:lnTo>
                <a:lnTo>
                  <a:pt x="0" y="149649"/>
                </a:lnTo>
                <a:lnTo>
                  <a:pt x="74825" y="74825"/>
                </a:lnTo>
                <a:close/>
              </a:path>
            </a:pathLst>
          </a:cu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8" name="标题 1"/>
          <p:cNvCxnSpPr/>
          <p:nvPr/>
        </p:nvCxnSpPr>
        <p:spPr>
          <a:xfrm>
            <a:off x="7094764" y="6086476"/>
            <a:ext cx="3286690" cy="0"/>
          </a:xfrm>
          <a:prstGeom prst="line">
            <a:avLst/>
          </a:prstGeom>
          <a:noFill/>
          <a:ln w="31750" cap="sq">
            <a:gradFill>
              <a:gsLst>
                <a:gs pos="11000">
                  <a:schemeClr val="accent1"/>
                </a:gs>
                <a:gs pos="90000">
                  <a:schemeClr val="accent1">
                    <a:alpha val="0"/>
                  </a:schemeClr>
                </a:gs>
              </a:gsLst>
              <a:lin ang="10800000" scaled="0"/>
            </a:gradFill>
            <a:miter/>
          </a:ln>
        </p:spPr>
      </p:cxnSp>
      <p:sp>
        <p:nvSpPr>
          <p:cNvPr id="9" name="标题 1"/>
          <p:cNvSpPr txBox="1"/>
          <p:nvPr/>
        </p:nvSpPr>
        <p:spPr>
          <a:xfrm flipH="1">
            <a:off x="8469730" y="1569720"/>
            <a:ext cx="1704088" cy="1806588"/>
          </a:xfrm>
          <a:custGeom>
            <a:avLst/>
            <a:gdLst>
              <a:gd name="connsiteX0" fmla="*/ 604434 w 1208868"/>
              <a:gd name="connsiteY0" fmla="*/ 424748 h 1208868"/>
              <a:gd name="connsiteX1" fmla="*/ 424748 w 1208868"/>
              <a:gd name="connsiteY1" fmla="*/ 604434 h 1208868"/>
              <a:gd name="connsiteX2" fmla="*/ 604434 w 1208868"/>
              <a:gd name="connsiteY2" fmla="*/ 784120 h 1208868"/>
              <a:gd name="connsiteX3" fmla="*/ 784120 w 1208868"/>
              <a:gd name="connsiteY3" fmla="*/ 604434 h 1208868"/>
              <a:gd name="connsiteX4" fmla="*/ 604434 w 1208868"/>
              <a:gd name="connsiteY4" fmla="*/ 424748 h 1208868"/>
              <a:gd name="connsiteX5" fmla="*/ 604434 w 1208868"/>
              <a:gd name="connsiteY5" fmla="*/ 302218 h 1208868"/>
              <a:gd name="connsiteX6" fmla="*/ 906650 w 1208868"/>
              <a:gd name="connsiteY6" fmla="*/ 604434 h 1208868"/>
              <a:gd name="connsiteX7" fmla="*/ 604434 w 1208868"/>
              <a:gd name="connsiteY7" fmla="*/ 906650 h 1208868"/>
              <a:gd name="connsiteX8" fmla="*/ 302218 w 1208868"/>
              <a:gd name="connsiteY8" fmla="*/ 604434 h 1208868"/>
              <a:gd name="connsiteX9" fmla="*/ 604434 w 1208868"/>
              <a:gd name="connsiteY9" fmla="*/ 302218 h 1208868"/>
              <a:gd name="connsiteX10" fmla="*/ 604434 w 1208868"/>
              <a:gd name="connsiteY10" fmla="*/ 167900 h 1208868"/>
              <a:gd name="connsiteX11" fmla="*/ 167900 w 1208868"/>
              <a:gd name="connsiteY11" fmla="*/ 604434 h 1208868"/>
              <a:gd name="connsiteX12" fmla="*/ 604434 w 1208868"/>
              <a:gd name="connsiteY12" fmla="*/ 1040968 h 1208868"/>
              <a:gd name="connsiteX13" fmla="*/ 1040968 w 1208868"/>
              <a:gd name="connsiteY13" fmla="*/ 604434 h 1208868"/>
              <a:gd name="connsiteX14" fmla="*/ 604434 w 1208868"/>
              <a:gd name="connsiteY14" fmla="*/ 167900 h 1208868"/>
              <a:gd name="connsiteX15" fmla="*/ 604434 w 1208868"/>
              <a:gd name="connsiteY15" fmla="*/ 0 h 1208868"/>
              <a:gd name="connsiteX16" fmla="*/ 1208868 w 1208868"/>
              <a:gd name="connsiteY16" fmla="*/ 604434 h 1208868"/>
              <a:gd name="connsiteX17" fmla="*/ 604434 w 1208868"/>
              <a:gd name="connsiteY17" fmla="*/ 1208868 h 1208868"/>
              <a:gd name="connsiteX18" fmla="*/ 0 w 1208868"/>
              <a:gd name="connsiteY18" fmla="*/ 604434 h 1208868"/>
              <a:gd name="connsiteX19" fmla="*/ 604434 w 1208868"/>
              <a:gd name="connsiteY19" fmla="*/ 0 h 1208868"/>
            </a:gdLst>
            <a:ahLst/>
            <a:cxnLst/>
            <a:rect l="l" t="t" r="r" b="b"/>
            <a:pathLst>
              <a:path w="1208868" h="1208868">
                <a:moveTo>
                  <a:pt x="604434" y="424748"/>
                </a:moveTo>
                <a:cubicBezTo>
                  <a:pt x="505196" y="424748"/>
                  <a:pt x="424748" y="505196"/>
                  <a:pt x="424748" y="604434"/>
                </a:cubicBezTo>
                <a:cubicBezTo>
                  <a:pt x="424748" y="703672"/>
                  <a:pt x="505196" y="784120"/>
                  <a:pt x="604434" y="784120"/>
                </a:cubicBezTo>
                <a:cubicBezTo>
                  <a:pt x="703672" y="784120"/>
                  <a:pt x="784120" y="703672"/>
                  <a:pt x="784120" y="604434"/>
                </a:cubicBezTo>
                <a:cubicBezTo>
                  <a:pt x="784120" y="505196"/>
                  <a:pt x="703672" y="424748"/>
                  <a:pt x="604434" y="424748"/>
                </a:cubicBezTo>
                <a:close/>
                <a:moveTo>
                  <a:pt x="604434" y="302218"/>
                </a:moveTo>
                <a:cubicBezTo>
                  <a:pt x="771343" y="302218"/>
                  <a:pt x="906650" y="437525"/>
                  <a:pt x="906650" y="604434"/>
                </a:cubicBezTo>
                <a:cubicBezTo>
                  <a:pt x="906650" y="771343"/>
                  <a:pt x="771343" y="906650"/>
                  <a:pt x="604434" y="906650"/>
                </a:cubicBezTo>
                <a:cubicBezTo>
                  <a:pt x="437525" y="906650"/>
                  <a:pt x="302218" y="771343"/>
                  <a:pt x="302218" y="604434"/>
                </a:cubicBezTo>
                <a:cubicBezTo>
                  <a:pt x="302218" y="437525"/>
                  <a:pt x="437525" y="302218"/>
                  <a:pt x="604434" y="302218"/>
                </a:cubicBezTo>
                <a:close/>
                <a:moveTo>
                  <a:pt x="604434" y="167900"/>
                </a:moveTo>
                <a:cubicBezTo>
                  <a:pt x="363343" y="167900"/>
                  <a:pt x="167900" y="363343"/>
                  <a:pt x="167900" y="604434"/>
                </a:cubicBezTo>
                <a:cubicBezTo>
                  <a:pt x="167900" y="845525"/>
                  <a:pt x="363343" y="1040968"/>
                  <a:pt x="604434" y="1040968"/>
                </a:cubicBezTo>
                <a:cubicBezTo>
                  <a:pt x="845525" y="1040968"/>
                  <a:pt x="1040968" y="845525"/>
                  <a:pt x="1040968" y="604434"/>
                </a:cubicBezTo>
                <a:cubicBezTo>
                  <a:pt x="1040968" y="363343"/>
                  <a:pt x="845525" y="167900"/>
                  <a:pt x="604434" y="167900"/>
                </a:cubicBezTo>
                <a:close/>
                <a:moveTo>
                  <a:pt x="604434" y="0"/>
                </a:moveTo>
                <a:cubicBezTo>
                  <a:pt x="938254" y="0"/>
                  <a:pt x="1208868" y="270614"/>
                  <a:pt x="1208868" y="604434"/>
                </a:cubicBezTo>
                <a:cubicBezTo>
                  <a:pt x="1208868" y="938254"/>
                  <a:pt x="938254" y="1208868"/>
                  <a:pt x="604434" y="1208868"/>
                </a:cubicBezTo>
                <a:cubicBezTo>
                  <a:pt x="270614" y="1208868"/>
                  <a:pt x="0" y="938254"/>
                  <a:pt x="0" y="604434"/>
                </a:cubicBezTo>
                <a:cubicBezTo>
                  <a:pt x="0" y="270614"/>
                  <a:pt x="270614" y="0"/>
                  <a:pt x="604434" y="0"/>
                </a:cubicBezTo>
                <a:close/>
              </a:path>
            </a:pathLst>
          </a:custGeom>
          <a:gradFill>
            <a:gsLst>
              <a:gs pos="24000">
                <a:schemeClr val="bg1">
                  <a:alpha val="0"/>
                </a:schemeClr>
              </a:gs>
              <a:gs pos="100000">
                <a:schemeClr val="accent1"/>
              </a:gs>
            </a:gsLst>
            <a:lin ang="189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0800000">
            <a:off x="11471848" y="2719263"/>
            <a:ext cx="952624" cy="1323330"/>
          </a:xfrm>
          <a:prstGeom prst="chevron">
            <a:avLst>
              <a:gd name="adj" fmla="val 60879"/>
            </a:avLst>
          </a:prstGeom>
          <a:solidFill>
            <a:schemeClr val="bg1">
              <a:lumMod val="75000"/>
              <a:alpha val="43000"/>
            </a:schemeClr>
          </a:soli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0800000">
            <a:off x="11614070" y="2578100"/>
            <a:ext cx="1155860" cy="1605656"/>
          </a:xfrm>
          <a:prstGeom prst="chevron">
            <a:avLst>
              <a:gd name="adj" fmla="val 60879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934258" y="-742949"/>
            <a:ext cx="2584642" cy="40233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10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04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695802" y="3323330"/>
            <a:ext cx="4823098" cy="14325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3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实验内容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218818" y="4957644"/>
            <a:ext cx="1293858" cy="615002"/>
          </a:xfrm>
          <a:prstGeom prst="roundRect">
            <a:avLst>
              <a:gd name="adj" fmla="val 50000"/>
            </a:avLst>
          </a:prstGeom>
          <a:gradFill>
            <a:gsLst>
              <a:gs pos="2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173818" y="5100036"/>
            <a:ext cx="1425828" cy="3302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DESIGN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668994" y="-23048"/>
            <a:ext cx="4951753" cy="6878696"/>
          </a:xfrm>
          <a:prstGeom prst="chevron">
            <a:avLst>
              <a:gd name="adj" fmla="val 60879"/>
            </a:avLst>
          </a:prstGeom>
          <a:solidFill>
            <a:schemeClr val="accent1">
              <a:lumMod val="20000"/>
              <a:lumOff val="80000"/>
              <a:alpha val="63000"/>
            </a:schemeClr>
          </a:soli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333714" y="-23048"/>
            <a:ext cx="4951753" cy="6878696"/>
          </a:xfrm>
          <a:prstGeom prst="chevron">
            <a:avLst>
              <a:gd name="adj" fmla="val 60879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3496657">
            <a:off x="4321163" y="2660205"/>
            <a:ext cx="1497543" cy="1497542"/>
          </a:xfrm>
          <a:custGeom>
            <a:avLst/>
            <a:gdLst>
              <a:gd name="connsiteX0" fmla="*/ 72353 w 1497543"/>
              <a:gd name="connsiteY0" fmla="*/ 72351 h 1497542"/>
              <a:gd name="connsiteX1" fmla="*/ 84766 w 1497543"/>
              <a:gd name="connsiteY1" fmla="*/ 42382 h 1497542"/>
              <a:gd name="connsiteX2" fmla="*/ 42383 w 1497543"/>
              <a:gd name="connsiteY2" fmla="*/ 0 h 1497542"/>
              <a:gd name="connsiteX3" fmla="*/ 0 w 1497543"/>
              <a:gd name="connsiteY3" fmla="*/ 42382 h 1497542"/>
              <a:gd name="connsiteX4" fmla="*/ 42383 w 1497543"/>
              <a:gd name="connsiteY4" fmla="*/ 84765 h 1497542"/>
              <a:gd name="connsiteX5" fmla="*/ 72353 w 1497543"/>
              <a:gd name="connsiteY5" fmla="*/ 72351 h 1497542"/>
              <a:gd name="connsiteX6" fmla="*/ 72353 w 1497543"/>
              <a:gd name="connsiteY6" fmla="*/ 354906 h 1497542"/>
              <a:gd name="connsiteX7" fmla="*/ 84767 w 1497543"/>
              <a:gd name="connsiteY7" fmla="*/ 324937 h 1497542"/>
              <a:gd name="connsiteX8" fmla="*/ 42384 w 1497543"/>
              <a:gd name="connsiteY8" fmla="*/ 282555 h 1497542"/>
              <a:gd name="connsiteX9" fmla="*/ 0 w 1497543"/>
              <a:gd name="connsiteY9" fmla="*/ 324937 h 1497542"/>
              <a:gd name="connsiteX10" fmla="*/ 42384 w 1497543"/>
              <a:gd name="connsiteY10" fmla="*/ 367320 h 1497542"/>
              <a:gd name="connsiteX11" fmla="*/ 72353 w 1497543"/>
              <a:gd name="connsiteY11" fmla="*/ 354906 h 1497542"/>
              <a:gd name="connsiteX12" fmla="*/ 354908 w 1497543"/>
              <a:gd name="connsiteY12" fmla="*/ 354906 h 1497542"/>
              <a:gd name="connsiteX13" fmla="*/ 367322 w 1497543"/>
              <a:gd name="connsiteY13" fmla="*/ 324937 h 1497542"/>
              <a:gd name="connsiteX14" fmla="*/ 324938 w 1497543"/>
              <a:gd name="connsiteY14" fmla="*/ 282554 h 1497542"/>
              <a:gd name="connsiteX15" fmla="*/ 282556 w 1497543"/>
              <a:gd name="connsiteY15" fmla="*/ 324937 h 1497542"/>
              <a:gd name="connsiteX16" fmla="*/ 324939 w 1497543"/>
              <a:gd name="connsiteY16" fmla="*/ 367320 h 1497542"/>
              <a:gd name="connsiteX17" fmla="*/ 354908 w 1497543"/>
              <a:gd name="connsiteY17" fmla="*/ 354906 h 1497542"/>
              <a:gd name="connsiteX18" fmla="*/ 72353 w 1497543"/>
              <a:gd name="connsiteY18" fmla="*/ 637462 h 1497542"/>
              <a:gd name="connsiteX19" fmla="*/ 84766 w 1497543"/>
              <a:gd name="connsiteY19" fmla="*/ 607493 h 1497542"/>
              <a:gd name="connsiteX20" fmla="*/ 42383 w 1497543"/>
              <a:gd name="connsiteY20" fmla="*/ 565110 h 1497542"/>
              <a:gd name="connsiteX21" fmla="*/ 0 w 1497543"/>
              <a:gd name="connsiteY21" fmla="*/ 607493 h 1497542"/>
              <a:gd name="connsiteX22" fmla="*/ 42383 w 1497543"/>
              <a:gd name="connsiteY22" fmla="*/ 649876 h 1497542"/>
              <a:gd name="connsiteX23" fmla="*/ 72353 w 1497543"/>
              <a:gd name="connsiteY23" fmla="*/ 637462 h 1497542"/>
              <a:gd name="connsiteX24" fmla="*/ 354908 w 1497543"/>
              <a:gd name="connsiteY24" fmla="*/ 637462 h 1497542"/>
              <a:gd name="connsiteX25" fmla="*/ 367321 w 1497543"/>
              <a:gd name="connsiteY25" fmla="*/ 607493 h 1497542"/>
              <a:gd name="connsiteX26" fmla="*/ 324938 w 1497543"/>
              <a:gd name="connsiteY26" fmla="*/ 565110 h 1497542"/>
              <a:gd name="connsiteX27" fmla="*/ 282555 w 1497543"/>
              <a:gd name="connsiteY27" fmla="*/ 607493 h 1497542"/>
              <a:gd name="connsiteX28" fmla="*/ 324938 w 1497543"/>
              <a:gd name="connsiteY28" fmla="*/ 649876 h 1497542"/>
              <a:gd name="connsiteX29" fmla="*/ 354908 w 1497543"/>
              <a:gd name="connsiteY29" fmla="*/ 637462 h 1497542"/>
              <a:gd name="connsiteX30" fmla="*/ 72353 w 1497543"/>
              <a:gd name="connsiteY30" fmla="*/ 920017 h 1497542"/>
              <a:gd name="connsiteX31" fmla="*/ 84766 w 1497543"/>
              <a:gd name="connsiteY31" fmla="*/ 890048 h 1497542"/>
              <a:gd name="connsiteX32" fmla="*/ 42383 w 1497543"/>
              <a:gd name="connsiteY32" fmla="*/ 847665 h 1497542"/>
              <a:gd name="connsiteX33" fmla="*/ 0 w 1497543"/>
              <a:gd name="connsiteY33" fmla="*/ 890048 h 1497542"/>
              <a:gd name="connsiteX34" fmla="*/ 42384 w 1497543"/>
              <a:gd name="connsiteY34" fmla="*/ 932431 h 1497542"/>
              <a:gd name="connsiteX35" fmla="*/ 72353 w 1497543"/>
              <a:gd name="connsiteY35" fmla="*/ 920017 h 1497542"/>
              <a:gd name="connsiteX36" fmla="*/ 637463 w 1497543"/>
              <a:gd name="connsiteY36" fmla="*/ 637463 h 1497542"/>
              <a:gd name="connsiteX37" fmla="*/ 649877 w 1497543"/>
              <a:gd name="connsiteY37" fmla="*/ 607493 h 1497542"/>
              <a:gd name="connsiteX38" fmla="*/ 607494 w 1497543"/>
              <a:gd name="connsiteY38" fmla="*/ 565110 h 1497542"/>
              <a:gd name="connsiteX39" fmla="*/ 565111 w 1497543"/>
              <a:gd name="connsiteY39" fmla="*/ 607493 h 1497542"/>
              <a:gd name="connsiteX40" fmla="*/ 607494 w 1497543"/>
              <a:gd name="connsiteY40" fmla="*/ 649876 h 1497542"/>
              <a:gd name="connsiteX41" fmla="*/ 637463 w 1497543"/>
              <a:gd name="connsiteY41" fmla="*/ 637463 h 1497542"/>
              <a:gd name="connsiteX42" fmla="*/ 354908 w 1497543"/>
              <a:gd name="connsiteY42" fmla="*/ 920017 h 1497542"/>
              <a:gd name="connsiteX43" fmla="*/ 367321 w 1497543"/>
              <a:gd name="connsiteY43" fmla="*/ 890048 h 1497542"/>
              <a:gd name="connsiteX44" fmla="*/ 324938 w 1497543"/>
              <a:gd name="connsiteY44" fmla="*/ 847665 h 1497542"/>
              <a:gd name="connsiteX45" fmla="*/ 282555 w 1497543"/>
              <a:gd name="connsiteY45" fmla="*/ 890048 h 1497542"/>
              <a:gd name="connsiteX46" fmla="*/ 324939 w 1497543"/>
              <a:gd name="connsiteY46" fmla="*/ 932431 h 1497542"/>
              <a:gd name="connsiteX47" fmla="*/ 354908 w 1497543"/>
              <a:gd name="connsiteY47" fmla="*/ 920017 h 1497542"/>
              <a:gd name="connsiteX48" fmla="*/ 72352 w 1497543"/>
              <a:gd name="connsiteY48" fmla="*/ 1202573 h 1497542"/>
              <a:gd name="connsiteX49" fmla="*/ 84766 w 1497543"/>
              <a:gd name="connsiteY49" fmla="*/ 1172604 h 1497542"/>
              <a:gd name="connsiteX50" fmla="*/ 42383 w 1497543"/>
              <a:gd name="connsiteY50" fmla="*/ 1130221 h 1497542"/>
              <a:gd name="connsiteX51" fmla="*/ 0 w 1497543"/>
              <a:gd name="connsiteY51" fmla="*/ 1172604 h 1497542"/>
              <a:gd name="connsiteX52" fmla="*/ 42383 w 1497543"/>
              <a:gd name="connsiteY52" fmla="*/ 1214987 h 1497542"/>
              <a:gd name="connsiteX53" fmla="*/ 72352 w 1497543"/>
              <a:gd name="connsiteY53" fmla="*/ 1202573 h 1497542"/>
              <a:gd name="connsiteX54" fmla="*/ 637464 w 1497543"/>
              <a:gd name="connsiteY54" fmla="*/ 920017 h 1497542"/>
              <a:gd name="connsiteX55" fmla="*/ 649877 w 1497543"/>
              <a:gd name="connsiteY55" fmla="*/ 890048 h 1497542"/>
              <a:gd name="connsiteX56" fmla="*/ 607494 w 1497543"/>
              <a:gd name="connsiteY56" fmla="*/ 847665 h 1497542"/>
              <a:gd name="connsiteX57" fmla="*/ 565111 w 1497543"/>
              <a:gd name="connsiteY57" fmla="*/ 890048 h 1497542"/>
              <a:gd name="connsiteX58" fmla="*/ 607494 w 1497543"/>
              <a:gd name="connsiteY58" fmla="*/ 932431 h 1497542"/>
              <a:gd name="connsiteX59" fmla="*/ 637464 w 1497543"/>
              <a:gd name="connsiteY59" fmla="*/ 920017 h 1497542"/>
              <a:gd name="connsiteX60" fmla="*/ 354907 w 1497543"/>
              <a:gd name="connsiteY60" fmla="*/ 1202573 h 1497542"/>
              <a:gd name="connsiteX61" fmla="*/ 367321 w 1497543"/>
              <a:gd name="connsiteY61" fmla="*/ 1172604 h 1497542"/>
              <a:gd name="connsiteX62" fmla="*/ 324938 w 1497543"/>
              <a:gd name="connsiteY62" fmla="*/ 1130221 h 1497542"/>
              <a:gd name="connsiteX63" fmla="*/ 282555 w 1497543"/>
              <a:gd name="connsiteY63" fmla="*/ 1172604 h 1497542"/>
              <a:gd name="connsiteX64" fmla="*/ 324938 w 1497543"/>
              <a:gd name="connsiteY64" fmla="*/ 1214987 h 1497542"/>
              <a:gd name="connsiteX65" fmla="*/ 354907 w 1497543"/>
              <a:gd name="connsiteY65" fmla="*/ 1202573 h 1497542"/>
              <a:gd name="connsiteX66" fmla="*/ 72353 w 1497543"/>
              <a:gd name="connsiteY66" fmla="*/ 1485128 h 1497542"/>
              <a:gd name="connsiteX67" fmla="*/ 84766 w 1497543"/>
              <a:gd name="connsiteY67" fmla="*/ 1455159 h 1497542"/>
              <a:gd name="connsiteX68" fmla="*/ 42383 w 1497543"/>
              <a:gd name="connsiteY68" fmla="*/ 1412776 h 1497542"/>
              <a:gd name="connsiteX69" fmla="*/ 0 w 1497543"/>
              <a:gd name="connsiteY69" fmla="*/ 1455159 h 1497542"/>
              <a:gd name="connsiteX70" fmla="*/ 42383 w 1497543"/>
              <a:gd name="connsiteY70" fmla="*/ 1497542 h 1497542"/>
              <a:gd name="connsiteX71" fmla="*/ 72353 w 1497543"/>
              <a:gd name="connsiteY71" fmla="*/ 1485128 h 1497542"/>
              <a:gd name="connsiteX72" fmla="*/ 920019 w 1497543"/>
              <a:gd name="connsiteY72" fmla="*/ 920017 h 1497542"/>
              <a:gd name="connsiteX73" fmla="*/ 932432 w 1497543"/>
              <a:gd name="connsiteY73" fmla="*/ 890048 h 1497542"/>
              <a:gd name="connsiteX74" fmla="*/ 890049 w 1497543"/>
              <a:gd name="connsiteY74" fmla="*/ 847665 h 1497542"/>
              <a:gd name="connsiteX75" fmla="*/ 847666 w 1497543"/>
              <a:gd name="connsiteY75" fmla="*/ 890048 h 1497542"/>
              <a:gd name="connsiteX76" fmla="*/ 890049 w 1497543"/>
              <a:gd name="connsiteY76" fmla="*/ 932431 h 1497542"/>
              <a:gd name="connsiteX77" fmla="*/ 920019 w 1497543"/>
              <a:gd name="connsiteY77" fmla="*/ 920017 h 1497542"/>
              <a:gd name="connsiteX78" fmla="*/ 637463 w 1497543"/>
              <a:gd name="connsiteY78" fmla="*/ 1202573 h 1497542"/>
              <a:gd name="connsiteX79" fmla="*/ 649877 w 1497543"/>
              <a:gd name="connsiteY79" fmla="*/ 1172604 h 1497542"/>
              <a:gd name="connsiteX80" fmla="*/ 607494 w 1497543"/>
              <a:gd name="connsiteY80" fmla="*/ 1130221 h 1497542"/>
              <a:gd name="connsiteX81" fmla="*/ 565111 w 1497543"/>
              <a:gd name="connsiteY81" fmla="*/ 1172604 h 1497542"/>
              <a:gd name="connsiteX82" fmla="*/ 607494 w 1497543"/>
              <a:gd name="connsiteY82" fmla="*/ 1214987 h 1497542"/>
              <a:gd name="connsiteX83" fmla="*/ 637463 w 1497543"/>
              <a:gd name="connsiteY83" fmla="*/ 1202573 h 1497542"/>
              <a:gd name="connsiteX84" fmla="*/ 354908 w 1497543"/>
              <a:gd name="connsiteY84" fmla="*/ 1485128 h 1497542"/>
              <a:gd name="connsiteX85" fmla="*/ 367321 w 1497543"/>
              <a:gd name="connsiteY85" fmla="*/ 1455159 h 1497542"/>
              <a:gd name="connsiteX86" fmla="*/ 324938 w 1497543"/>
              <a:gd name="connsiteY86" fmla="*/ 1412776 h 1497542"/>
              <a:gd name="connsiteX87" fmla="*/ 282555 w 1497543"/>
              <a:gd name="connsiteY87" fmla="*/ 1455159 h 1497542"/>
              <a:gd name="connsiteX88" fmla="*/ 324939 w 1497543"/>
              <a:gd name="connsiteY88" fmla="*/ 1497542 h 1497542"/>
              <a:gd name="connsiteX89" fmla="*/ 354908 w 1497543"/>
              <a:gd name="connsiteY89" fmla="*/ 1485128 h 1497542"/>
              <a:gd name="connsiteX90" fmla="*/ 920018 w 1497543"/>
              <a:gd name="connsiteY90" fmla="*/ 1202573 h 1497542"/>
              <a:gd name="connsiteX91" fmla="*/ 932432 w 1497543"/>
              <a:gd name="connsiteY91" fmla="*/ 1172604 h 1497542"/>
              <a:gd name="connsiteX92" fmla="*/ 890049 w 1497543"/>
              <a:gd name="connsiteY92" fmla="*/ 1130221 h 1497542"/>
              <a:gd name="connsiteX93" fmla="*/ 847666 w 1497543"/>
              <a:gd name="connsiteY93" fmla="*/ 1172604 h 1497542"/>
              <a:gd name="connsiteX94" fmla="*/ 890049 w 1497543"/>
              <a:gd name="connsiteY94" fmla="*/ 1214987 h 1497542"/>
              <a:gd name="connsiteX95" fmla="*/ 920018 w 1497543"/>
              <a:gd name="connsiteY95" fmla="*/ 1202573 h 1497542"/>
              <a:gd name="connsiteX96" fmla="*/ 637464 w 1497543"/>
              <a:gd name="connsiteY96" fmla="*/ 1485128 h 1497542"/>
              <a:gd name="connsiteX97" fmla="*/ 649877 w 1497543"/>
              <a:gd name="connsiteY97" fmla="*/ 1455159 h 1497542"/>
              <a:gd name="connsiteX98" fmla="*/ 607494 w 1497543"/>
              <a:gd name="connsiteY98" fmla="*/ 1412776 h 1497542"/>
              <a:gd name="connsiteX99" fmla="*/ 565111 w 1497543"/>
              <a:gd name="connsiteY99" fmla="*/ 1455159 h 1497542"/>
              <a:gd name="connsiteX100" fmla="*/ 607494 w 1497543"/>
              <a:gd name="connsiteY100" fmla="*/ 1497542 h 1497542"/>
              <a:gd name="connsiteX101" fmla="*/ 637464 w 1497543"/>
              <a:gd name="connsiteY101" fmla="*/ 1485128 h 1497542"/>
              <a:gd name="connsiteX102" fmla="*/ 1202574 w 1497543"/>
              <a:gd name="connsiteY102" fmla="*/ 1202573 h 1497542"/>
              <a:gd name="connsiteX103" fmla="*/ 1214988 w 1497543"/>
              <a:gd name="connsiteY103" fmla="*/ 1172604 h 1497542"/>
              <a:gd name="connsiteX104" fmla="*/ 1172605 w 1497543"/>
              <a:gd name="connsiteY104" fmla="*/ 1130221 h 1497542"/>
              <a:gd name="connsiteX105" fmla="*/ 1130222 w 1497543"/>
              <a:gd name="connsiteY105" fmla="*/ 1172604 h 1497542"/>
              <a:gd name="connsiteX106" fmla="*/ 1172605 w 1497543"/>
              <a:gd name="connsiteY106" fmla="*/ 1214987 h 1497542"/>
              <a:gd name="connsiteX107" fmla="*/ 1202574 w 1497543"/>
              <a:gd name="connsiteY107" fmla="*/ 1202573 h 1497542"/>
              <a:gd name="connsiteX108" fmla="*/ 920018 w 1497543"/>
              <a:gd name="connsiteY108" fmla="*/ 1485128 h 1497542"/>
              <a:gd name="connsiteX109" fmla="*/ 932432 w 1497543"/>
              <a:gd name="connsiteY109" fmla="*/ 1455159 h 1497542"/>
              <a:gd name="connsiteX110" fmla="*/ 890049 w 1497543"/>
              <a:gd name="connsiteY110" fmla="*/ 1412776 h 1497542"/>
              <a:gd name="connsiteX111" fmla="*/ 847666 w 1497543"/>
              <a:gd name="connsiteY111" fmla="*/ 1455159 h 1497542"/>
              <a:gd name="connsiteX112" fmla="*/ 890049 w 1497543"/>
              <a:gd name="connsiteY112" fmla="*/ 1497542 h 1497542"/>
              <a:gd name="connsiteX113" fmla="*/ 920018 w 1497543"/>
              <a:gd name="connsiteY113" fmla="*/ 1485128 h 1497542"/>
              <a:gd name="connsiteX114" fmla="*/ 1202574 w 1497543"/>
              <a:gd name="connsiteY114" fmla="*/ 1485128 h 1497542"/>
              <a:gd name="connsiteX115" fmla="*/ 1214988 w 1497543"/>
              <a:gd name="connsiteY115" fmla="*/ 1455159 h 1497542"/>
              <a:gd name="connsiteX116" fmla="*/ 1172605 w 1497543"/>
              <a:gd name="connsiteY116" fmla="*/ 1412776 h 1497542"/>
              <a:gd name="connsiteX117" fmla="*/ 1130222 w 1497543"/>
              <a:gd name="connsiteY117" fmla="*/ 1455159 h 1497542"/>
              <a:gd name="connsiteX118" fmla="*/ 1172605 w 1497543"/>
              <a:gd name="connsiteY118" fmla="*/ 1497542 h 1497542"/>
              <a:gd name="connsiteX119" fmla="*/ 1202574 w 1497543"/>
              <a:gd name="connsiteY119" fmla="*/ 1485128 h 1497542"/>
              <a:gd name="connsiteX120" fmla="*/ 1485129 w 1497543"/>
              <a:gd name="connsiteY120" fmla="*/ 1485128 h 1497542"/>
              <a:gd name="connsiteX121" fmla="*/ 1497543 w 1497543"/>
              <a:gd name="connsiteY121" fmla="*/ 1455159 h 1497542"/>
              <a:gd name="connsiteX122" fmla="*/ 1455160 w 1497543"/>
              <a:gd name="connsiteY122" fmla="*/ 1412776 h 1497542"/>
              <a:gd name="connsiteX123" fmla="*/ 1412777 w 1497543"/>
              <a:gd name="connsiteY123" fmla="*/ 1455159 h 1497542"/>
              <a:gd name="connsiteX124" fmla="*/ 1455160 w 1497543"/>
              <a:gd name="connsiteY124" fmla="*/ 1497542 h 1497542"/>
              <a:gd name="connsiteX125" fmla="*/ 1485129 w 1497543"/>
              <a:gd name="connsiteY125" fmla="*/ 1485128 h 1497542"/>
            </a:gdLst>
            <a:ahLst/>
            <a:cxnLst/>
            <a:rect l="l" t="t" r="r" b="b"/>
            <a:pathLst>
              <a:path w="1497543" h="1497542">
                <a:moveTo>
                  <a:pt x="72353" y="72351"/>
                </a:moveTo>
                <a:cubicBezTo>
                  <a:pt x="80022" y="64682"/>
                  <a:pt x="84766" y="54086"/>
                  <a:pt x="84766" y="42382"/>
                </a:cubicBezTo>
                <a:cubicBezTo>
                  <a:pt x="84766" y="18975"/>
                  <a:pt x="65790" y="-1"/>
                  <a:pt x="42383" y="0"/>
                </a:cubicBezTo>
                <a:cubicBezTo>
                  <a:pt x="18976" y="-1"/>
                  <a:pt x="0" y="18975"/>
                  <a:pt x="0" y="42382"/>
                </a:cubicBezTo>
                <a:cubicBezTo>
                  <a:pt x="0" y="65789"/>
                  <a:pt x="18976" y="84765"/>
                  <a:pt x="42383" y="84765"/>
                </a:cubicBezTo>
                <a:cubicBezTo>
                  <a:pt x="54087" y="84766"/>
                  <a:pt x="64683" y="80021"/>
                  <a:pt x="72353" y="72351"/>
                </a:cubicBezTo>
                <a:close/>
                <a:moveTo>
                  <a:pt x="72353" y="354906"/>
                </a:moveTo>
                <a:cubicBezTo>
                  <a:pt x="80023" y="347237"/>
                  <a:pt x="84767" y="336641"/>
                  <a:pt x="84767" y="324937"/>
                </a:cubicBezTo>
                <a:cubicBezTo>
                  <a:pt x="84766" y="301530"/>
                  <a:pt x="65791" y="282554"/>
                  <a:pt x="42384" y="282555"/>
                </a:cubicBezTo>
                <a:cubicBezTo>
                  <a:pt x="18977" y="282554"/>
                  <a:pt x="0" y="301530"/>
                  <a:pt x="0" y="324937"/>
                </a:cubicBezTo>
                <a:cubicBezTo>
                  <a:pt x="1" y="348344"/>
                  <a:pt x="18977" y="367320"/>
                  <a:pt x="42384" y="367320"/>
                </a:cubicBezTo>
                <a:cubicBezTo>
                  <a:pt x="54087" y="367320"/>
                  <a:pt x="64683" y="362576"/>
                  <a:pt x="72353" y="354906"/>
                </a:cubicBezTo>
                <a:close/>
                <a:moveTo>
                  <a:pt x="354908" y="354906"/>
                </a:moveTo>
                <a:cubicBezTo>
                  <a:pt x="362578" y="347237"/>
                  <a:pt x="367322" y="336641"/>
                  <a:pt x="367322" y="324937"/>
                </a:cubicBezTo>
                <a:cubicBezTo>
                  <a:pt x="367322" y="301530"/>
                  <a:pt x="348346" y="282554"/>
                  <a:pt x="324938" y="282554"/>
                </a:cubicBezTo>
                <a:cubicBezTo>
                  <a:pt x="301532" y="282554"/>
                  <a:pt x="282555" y="301530"/>
                  <a:pt x="282556" y="324937"/>
                </a:cubicBezTo>
                <a:cubicBezTo>
                  <a:pt x="282556" y="348344"/>
                  <a:pt x="301532" y="367320"/>
                  <a:pt x="324939" y="367320"/>
                </a:cubicBezTo>
                <a:cubicBezTo>
                  <a:pt x="336642" y="367320"/>
                  <a:pt x="347238" y="362576"/>
                  <a:pt x="354908" y="354906"/>
                </a:cubicBezTo>
                <a:close/>
                <a:moveTo>
                  <a:pt x="72353" y="637462"/>
                </a:moveTo>
                <a:cubicBezTo>
                  <a:pt x="80022" y="629793"/>
                  <a:pt x="84766" y="619197"/>
                  <a:pt x="84766" y="607493"/>
                </a:cubicBezTo>
                <a:cubicBezTo>
                  <a:pt x="84766" y="584086"/>
                  <a:pt x="65790" y="565110"/>
                  <a:pt x="42383" y="565110"/>
                </a:cubicBezTo>
                <a:cubicBezTo>
                  <a:pt x="18976" y="565110"/>
                  <a:pt x="0" y="584086"/>
                  <a:pt x="0" y="607493"/>
                </a:cubicBezTo>
                <a:cubicBezTo>
                  <a:pt x="0" y="630900"/>
                  <a:pt x="18976" y="649876"/>
                  <a:pt x="42383" y="649876"/>
                </a:cubicBezTo>
                <a:cubicBezTo>
                  <a:pt x="54087" y="649876"/>
                  <a:pt x="64682" y="645132"/>
                  <a:pt x="72353" y="637462"/>
                </a:cubicBezTo>
                <a:close/>
                <a:moveTo>
                  <a:pt x="354908" y="637462"/>
                </a:moveTo>
                <a:cubicBezTo>
                  <a:pt x="362577" y="629792"/>
                  <a:pt x="367321" y="619196"/>
                  <a:pt x="367321" y="607493"/>
                </a:cubicBezTo>
                <a:cubicBezTo>
                  <a:pt x="367321" y="584086"/>
                  <a:pt x="348345" y="565110"/>
                  <a:pt x="324938" y="565110"/>
                </a:cubicBezTo>
                <a:cubicBezTo>
                  <a:pt x="301531" y="565110"/>
                  <a:pt x="282555" y="584086"/>
                  <a:pt x="282555" y="607493"/>
                </a:cubicBezTo>
                <a:cubicBezTo>
                  <a:pt x="282555" y="630900"/>
                  <a:pt x="301531" y="649876"/>
                  <a:pt x="324938" y="649876"/>
                </a:cubicBezTo>
                <a:cubicBezTo>
                  <a:pt x="336642" y="649876"/>
                  <a:pt x="347238" y="645132"/>
                  <a:pt x="354908" y="637462"/>
                </a:cubicBezTo>
                <a:close/>
                <a:moveTo>
                  <a:pt x="72353" y="920017"/>
                </a:moveTo>
                <a:cubicBezTo>
                  <a:pt x="80022" y="912348"/>
                  <a:pt x="84767" y="901752"/>
                  <a:pt x="84766" y="890048"/>
                </a:cubicBezTo>
                <a:cubicBezTo>
                  <a:pt x="84766" y="866641"/>
                  <a:pt x="65791" y="847665"/>
                  <a:pt x="42383" y="847665"/>
                </a:cubicBezTo>
                <a:cubicBezTo>
                  <a:pt x="18977" y="847665"/>
                  <a:pt x="0" y="866641"/>
                  <a:pt x="0" y="890048"/>
                </a:cubicBezTo>
                <a:cubicBezTo>
                  <a:pt x="1" y="913455"/>
                  <a:pt x="18976" y="932431"/>
                  <a:pt x="42384" y="932431"/>
                </a:cubicBezTo>
                <a:cubicBezTo>
                  <a:pt x="54087" y="932431"/>
                  <a:pt x="64683" y="927687"/>
                  <a:pt x="72353" y="920017"/>
                </a:cubicBezTo>
                <a:close/>
                <a:moveTo>
                  <a:pt x="637463" y="637463"/>
                </a:moveTo>
                <a:cubicBezTo>
                  <a:pt x="645133" y="629793"/>
                  <a:pt x="649877" y="619197"/>
                  <a:pt x="649877" y="607493"/>
                </a:cubicBezTo>
                <a:cubicBezTo>
                  <a:pt x="649877" y="584086"/>
                  <a:pt x="630901" y="565110"/>
                  <a:pt x="607494" y="565110"/>
                </a:cubicBezTo>
                <a:cubicBezTo>
                  <a:pt x="584087" y="565110"/>
                  <a:pt x="565111" y="584086"/>
                  <a:pt x="565111" y="607493"/>
                </a:cubicBezTo>
                <a:cubicBezTo>
                  <a:pt x="565111" y="630900"/>
                  <a:pt x="584087" y="649876"/>
                  <a:pt x="607494" y="649876"/>
                </a:cubicBezTo>
                <a:cubicBezTo>
                  <a:pt x="619197" y="649876"/>
                  <a:pt x="629793" y="645132"/>
                  <a:pt x="637463" y="637463"/>
                </a:cubicBezTo>
                <a:close/>
                <a:moveTo>
                  <a:pt x="354908" y="920017"/>
                </a:moveTo>
                <a:cubicBezTo>
                  <a:pt x="362578" y="912347"/>
                  <a:pt x="367322" y="901751"/>
                  <a:pt x="367321" y="890048"/>
                </a:cubicBezTo>
                <a:cubicBezTo>
                  <a:pt x="367321" y="866641"/>
                  <a:pt x="348346" y="847665"/>
                  <a:pt x="324938" y="847665"/>
                </a:cubicBezTo>
                <a:cubicBezTo>
                  <a:pt x="301532" y="847665"/>
                  <a:pt x="282555" y="866641"/>
                  <a:pt x="282555" y="890048"/>
                </a:cubicBezTo>
                <a:cubicBezTo>
                  <a:pt x="282556" y="913455"/>
                  <a:pt x="301531" y="932431"/>
                  <a:pt x="324939" y="932431"/>
                </a:cubicBezTo>
                <a:cubicBezTo>
                  <a:pt x="336642" y="932431"/>
                  <a:pt x="347238" y="927687"/>
                  <a:pt x="354908" y="920017"/>
                </a:cubicBezTo>
                <a:close/>
                <a:moveTo>
                  <a:pt x="72352" y="1202573"/>
                </a:moveTo>
                <a:cubicBezTo>
                  <a:pt x="80022" y="1194903"/>
                  <a:pt x="84766" y="1184307"/>
                  <a:pt x="84766" y="1172604"/>
                </a:cubicBezTo>
                <a:cubicBezTo>
                  <a:pt x="84766" y="1149197"/>
                  <a:pt x="65790" y="1130221"/>
                  <a:pt x="42383" y="1130221"/>
                </a:cubicBezTo>
                <a:cubicBezTo>
                  <a:pt x="18976" y="1130221"/>
                  <a:pt x="0" y="1149197"/>
                  <a:pt x="0" y="1172604"/>
                </a:cubicBezTo>
                <a:cubicBezTo>
                  <a:pt x="0" y="1196011"/>
                  <a:pt x="18976" y="1214987"/>
                  <a:pt x="42383" y="1214987"/>
                </a:cubicBezTo>
                <a:cubicBezTo>
                  <a:pt x="54087" y="1214987"/>
                  <a:pt x="64682" y="1210243"/>
                  <a:pt x="72352" y="1202573"/>
                </a:cubicBezTo>
                <a:close/>
                <a:moveTo>
                  <a:pt x="637464" y="920017"/>
                </a:moveTo>
                <a:cubicBezTo>
                  <a:pt x="645133" y="912348"/>
                  <a:pt x="649877" y="901752"/>
                  <a:pt x="649877" y="890048"/>
                </a:cubicBezTo>
                <a:cubicBezTo>
                  <a:pt x="649877" y="866641"/>
                  <a:pt x="630901" y="847665"/>
                  <a:pt x="607494" y="847665"/>
                </a:cubicBezTo>
                <a:cubicBezTo>
                  <a:pt x="584087" y="847665"/>
                  <a:pt x="565111" y="866642"/>
                  <a:pt x="565111" y="890048"/>
                </a:cubicBezTo>
                <a:cubicBezTo>
                  <a:pt x="565111" y="913455"/>
                  <a:pt x="584087" y="932431"/>
                  <a:pt x="607494" y="932431"/>
                </a:cubicBezTo>
                <a:cubicBezTo>
                  <a:pt x="619198" y="932431"/>
                  <a:pt x="629794" y="927687"/>
                  <a:pt x="637464" y="920017"/>
                </a:cubicBezTo>
                <a:close/>
                <a:moveTo>
                  <a:pt x="354907" y="1202573"/>
                </a:moveTo>
                <a:cubicBezTo>
                  <a:pt x="362577" y="1194903"/>
                  <a:pt x="367321" y="1184307"/>
                  <a:pt x="367321" y="1172604"/>
                </a:cubicBezTo>
                <a:cubicBezTo>
                  <a:pt x="367321" y="1149197"/>
                  <a:pt x="348345" y="1130221"/>
                  <a:pt x="324938" y="1130221"/>
                </a:cubicBezTo>
                <a:cubicBezTo>
                  <a:pt x="301531" y="1130221"/>
                  <a:pt x="282555" y="1149197"/>
                  <a:pt x="282555" y="1172604"/>
                </a:cubicBezTo>
                <a:cubicBezTo>
                  <a:pt x="282555" y="1196011"/>
                  <a:pt x="301531" y="1214987"/>
                  <a:pt x="324938" y="1214987"/>
                </a:cubicBezTo>
                <a:cubicBezTo>
                  <a:pt x="336642" y="1214987"/>
                  <a:pt x="347237" y="1210243"/>
                  <a:pt x="354907" y="1202573"/>
                </a:cubicBezTo>
                <a:close/>
                <a:moveTo>
                  <a:pt x="72353" y="1485128"/>
                </a:moveTo>
                <a:cubicBezTo>
                  <a:pt x="80022" y="1477458"/>
                  <a:pt x="84766" y="1466862"/>
                  <a:pt x="84766" y="1455159"/>
                </a:cubicBezTo>
                <a:cubicBezTo>
                  <a:pt x="84766" y="1431752"/>
                  <a:pt x="65790" y="1412776"/>
                  <a:pt x="42383" y="1412776"/>
                </a:cubicBezTo>
                <a:cubicBezTo>
                  <a:pt x="18977" y="1412776"/>
                  <a:pt x="0" y="1431752"/>
                  <a:pt x="0" y="1455159"/>
                </a:cubicBezTo>
                <a:cubicBezTo>
                  <a:pt x="0" y="1478566"/>
                  <a:pt x="18976" y="1497542"/>
                  <a:pt x="42383" y="1497542"/>
                </a:cubicBezTo>
                <a:cubicBezTo>
                  <a:pt x="54087" y="1497542"/>
                  <a:pt x="64683" y="1492798"/>
                  <a:pt x="72353" y="1485128"/>
                </a:cubicBezTo>
                <a:close/>
                <a:moveTo>
                  <a:pt x="920019" y="920017"/>
                </a:moveTo>
                <a:cubicBezTo>
                  <a:pt x="927688" y="912347"/>
                  <a:pt x="932432" y="901751"/>
                  <a:pt x="932432" y="890048"/>
                </a:cubicBezTo>
                <a:cubicBezTo>
                  <a:pt x="932432" y="866641"/>
                  <a:pt x="913456" y="847665"/>
                  <a:pt x="890049" y="847665"/>
                </a:cubicBezTo>
                <a:cubicBezTo>
                  <a:pt x="866643" y="847665"/>
                  <a:pt x="847666" y="866641"/>
                  <a:pt x="847666" y="890048"/>
                </a:cubicBezTo>
                <a:cubicBezTo>
                  <a:pt x="847666" y="913455"/>
                  <a:pt x="866642" y="932431"/>
                  <a:pt x="890049" y="932431"/>
                </a:cubicBezTo>
                <a:cubicBezTo>
                  <a:pt x="901753" y="932431"/>
                  <a:pt x="912349" y="927687"/>
                  <a:pt x="920019" y="920017"/>
                </a:cubicBezTo>
                <a:close/>
                <a:moveTo>
                  <a:pt x="637463" y="1202573"/>
                </a:moveTo>
                <a:cubicBezTo>
                  <a:pt x="645133" y="1194903"/>
                  <a:pt x="649877" y="1184308"/>
                  <a:pt x="649877" y="1172604"/>
                </a:cubicBezTo>
                <a:cubicBezTo>
                  <a:pt x="649877" y="1149197"/>
                  <a:pt x="630901" y="1130221"/>
                  <a:pt x="607494" y="1130221"/>
                </a:cubicBezTo>
                <a:cubicBezTo>
                  <a:pt x="584087" y="1130221"/>
                  <a:pt x="565111" y="1149197"/>
                  <a:pt x="565111" y="1172604"/>
                </a:cubicBezTo>
                <a:cubicBezTo>
                  <a:pt x="565111" y="1196011"/>
                  <a:pt x="584087" y="1214987"/>
                  <a:pt x="607494" y="1214987"/>
                </a:cubicBezTo>
                <a:cubicBezTo>
                  <a:pt x="619197" y="1214987"/>
                  <a:pt x="629793" y="1210243"/>
                  <a:pt x="637463" y="1202573"/>
                </a:cubicBezTo>
                <a:close/>
                <a:moveTo>
                  <a:pt x="354908" y="1485128"/>
                </a:moveTo>
                <a:cubicBezTo>
                  <a:pt x="362577" y="1477458"/>
                  <a:pt x="367321" y="1466862"/>
                  <a:pt x="367321" y="1455159"/>
                </a:cubicBezTo>
                <a:cubicBezTo>
                  <a:pt x="367321" y="1431752"/>
                  <a:pt x="348345" y="1412776"/>
                  <a:pt x="324938" y="1412776"/>
                </a:cubicBezTo>
                <a:cubicBezTo>
                  <a:pt x="301532" y="1412776"/>
                  <a:pt x="282555" y="1431752"/>
                  <a:pt x="282555" y="1455159"/>
                </a:cubicBezTo>
                <a:cubicBezTo>
                  <a:pt x="282556" y="1478566"/>
                  <a:pt x="301531" y="1497542"/>
                  <a:pt x="324939" y="1497542"/>
                </a:cubicBezTo>
                <a:cubicBezTo>
                  <a:pt x="336642" y="1497542"/>
                  <a:pt x="347238" y="1492798"/>
                  <a:pt x="354908" y="1485128"/>
                </a:cubicBezTo>
                <a:close/>
                <a:moveTo>
                  <a:pt x="920018" y="1202573"/>
                </a:moveTo>
                <a:cubicBezTo>
                  <a:pt x="927688" y="1194903"/>
                  <a:pt x="932432" y="1184307"/>
                  <a:pt x="932432" y="1172604"/>
                </a:cubicBezTo>
                <a:cubicBezTo>
                  <a:pt x="932432" y="1149197"/>
                  <a:pt x="913456" y="1130221"/>
                  <a:pt x="890049" y="1130221"/>
                </a:cubicBezTo>
                <a:cubicBezTo>
                  <a:pt x="866642" y="1130221"/>
                  <a:pt x="847666" y="1149197"/>
                  <a:pt x="847666" y="1172604"/>
                </a:cubicBezTo>
                <a:cubicBezTo>
                  <a:pt x="847666" y="1196011"/>
                  <a:pt x="866642" y="1214987"/>
                  <a:pt x="890049" y="1214987"/>
                </a:cubicBezTo>
                <a:cubicBezTo>
                  <a:pt x="901752" y="1214987"/>
                  <a:pt x="912348" y="1210243"/>
                  <a:pt x="920018" y="1202573"/>
                </a:cubicBezTo>
                <a:close/>
                <a:moveTo>
                  <a:pt x="637464" y="1485128"/>
                </a:moveTo>
                <a:cubicBezTo>
                  <a:pt x="645133" y="1477458"/>
                  <a:pt x="649877" y="1466863"/>
                  <a:pt x="649877" y="1455159"/>
                </a:cubicBezTo>
                <a:cubicBezTo>
                  <a:pt x="649877" y="1431752"/>
                  <a:pt x="630901" y="1412776"/>
                  <a:pt x="607494" y="1412776"/>
                </a:cubicBezTo>
                <a:cubicBezTo>
                  <a:pt x="584087" y="1412776"/>
                  <a:pt x="565111" y="1431752"/>
                  <a:pt x="565111" y="1455159"/>
                </a:cubicBezTo>
                <a:cubicBezTo>
                  <a:pt x="565111" y="1478566"/>
                  <a:pt x="584087" y="1497542"/>
                  <a:pt x="607494" y="1497542"/>
                </a:cubicBezTo>
                <a:cubicBezTo>
                  <a:pt x="619198" y="1497542"/>
                  <a:pt x="629793" y="1492798"/>
                  <a:pt x="637464" y="1485128"/>
                </a:cubicBezTo>
                <a:close/>
                <a:moveTo>
                  <a:pt x="1202574" y="1202573"/>
                </a:moveTo>
                <a:cubicBezTo>
                  <a:pt x="1210244" y="1194903"/>
                  <a:pt x="1214988" y="1184308"/>
                  <a:pt x="1214988" y="1172604"/>
                </a:cubicBezTo>
                <a:cubicBezTo>
                  <a:pt x="1214988" y="1149197"/>
                  <a:pt x="1196012" y="1130221"/>
                  <a:pt x="1172605" y="1130221"/>
                </a:cubicBezTo>
                <a:cubicBezTo>
                  <a:pt x="1149198" y="1130221"/>
                  <a:pt x="1130222" y="1149197"/>
                  <a:pt x="1130222" y="1172604"/>
                </a:cubicBezTo>
                <a:cubicBezTo>
                  <a:pt x="1130222" y="1196011"/>
                  <a:pt x="1149198" y="1214987"/>
                  <a:pt x="1172605" y="1214987"/>
                </a:cubicBezTo>
                <a:cubicBezTo>
                  <a:pt x="1184308" y="1214987"/>
                  <a:pt x="1194904" y="1210243"/>
                  <a:pt x="1202574" y="1202573"/>
                </a:cubicBezTo>
                <a:close/>
                <a:moveTo>
                  <a:pt x="920018" y="1485128"/>
                </a:moveTo>
                <a:cubicBezTo>
                  <a:pt x="927688" y="1477458"/>
                  <a:pt x="932432" y="1466862"/>
                  <a:pt x="932432" y="1455159"/>
                </a:cubicBezTo>
                <a:cubicBezTo>
                  <a:pt x="932432" y="1431752"/>
                  <a:pt x="913456" y="1412776"/>
                  <a:pt x="890049" y="1412776"/>
                </a:cubicBezTo>
                <a:cubicBezTo>
                  <a:pt x="866642" y="1412776"/>
                  <a:pt x="847666" y="1431752"/>
                  <a:pt x="847666" y="1455159"/>
                </a:cubicBezTo>
                <a:cubicBezTo>
                  <a:pt x="847666" y="1478566"/>
                  <a:pt x="866642" y="1497542"/>
                  <a:pt x="890049" y="1497542"/>
                </a:cubicBezTo>
                <a:cubicBezTo>
                  <a:pt x="901753" y="1497542"/>
                  <a:pt x="912349" y="1492798"/>
                  <a:pt x="920018" y="1485128"/>
                </a:cubicBezTo>
                <a:close/>
                <a:moveTo>
                  <a:pt x="1202574" y="1485128"/>
                </a:moveTo>
                <a:cubicBezTo>
                  <a:pt x="1210244" y="1477458"/>
                  <a:pt x="1214988" y="1466863"/>
                  <a:pt x="1214988" y="1455159"/>
                </a:cubicBezTo>
                <a:cubicBezTo>
                  <a:pt x="1214988" y="1431752"/>
                  <a:pt x="1196012" y="1412776"/>
                  <a:pt x="1172605" y="1412776"/>
                </a:cubicBezTo>
                <a:cubicBezTo>
                  <a:pt x="1149198" y="1412776"/>
                  <a:pt x="1130222" y="1431752"/>
                  <a:pt x="1130222" y="1455159"/>
                </a:cubicBezTo>
                <a:cubicBezTo>
                  <a:pt x="1130222" y="1478566"/>
                  <a:pt x="1149198" y="1497542"/>
                  <a:pt x="1172605" y="1497542"/>
                </a:cubicBezTo>
                <a:cubicBezTo>
                  <a:pt x="1184308" y="1497542"/>
                  <a:pt x="1194904" y="1492798"/>
                  <a:pt x="1202574" y="1485128"/>
                </a:cubicBezTo>
                <a:close/>
                <a:moveTo>
                  <a:pt x="1485129" y="1485128"/>
                </a:moveTo>
                <a:cubicBezTo>
                  <a:pt x="1492799" y="1477458"/>
                  <a:pt x="1497543" y="1466862"/>
                  <a:pt x="1497543" y="1455159"/>
                </a:cubicBezTo>
                <a:cubicBezTo>
                  <a:pt x="1497543" y="1431752"/>
                  <a:pt x="1478567" y="1412776"/>
                  <a:pt x="1455160" y="1412776"/>
                </a:cubicBezTo>
                <a:cubicBezTo>
                  <a:pt x="1431753" y="1412776"/>
                  <a:pt x="1412777" y="1431752"/>
                  <a:pt x="1412777" y="1455159"/>
                </a:cubicBezTo>
                <a:cubicBezTo>
                  <a:pt x="1412777" y="1478566"/>
                  <a:pt x="1431753" y="1497542"/>
                  <a:pt x="1455160" y="1497542"/>
                </a:cubicBezTo>
                <a:cubicBezTo>
                  <a:pt x="1466864" y="1497542"/>
                  <a:pt x="1477459" y="1492798"/>
                  <a:pt x="1485129" y="148512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48196" y="-1610691"/>
            <a:ext cx="3478615" cy="5894718"/>
          </a:xfrm>
          <a:prstGeom prst="roundRect">
            <a:avLst>
              <a:gd name="adj" fmla="val 50000"/>
            </a:avLst>
          </a:prstGeom>
          <a:gradFill>
            <a:gsLst>
              <a:gs pos="2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0" y="-924310"/>
            <a:ext cx="899875" cy="6035501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  <a:alpha val="82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alphaModFix amt="100000"/>
          </a:blip>
          <a:srcRect l="20352" t="10687" r="14213" b="5672"/>
          <a:stretch>
            <a:fillRect/>
          </a:stretch>
        </p:blipFill>
        <p:spPr>
          <a:xfrm>
            <a:off x="252671" y="1716405"/>
            <a:ext cx="5420360" cy="4600575"/>
          </a:xfrm>
          <a:custGeom>
            <a:avLst/>
            <a:gdLst>
              <a:gd name="connsiteX0" fmla="*/ 0 w 5420360"/>
              <a:gd name="connsiteY0" fmla="*/ 0 h 4600575"/>
              <a:gd name="connsiteX1" fmla="*/ 5420360 w 5420360"/>
              <a:gd name="connsiteY1" fmla="*/ 0 h 4600575"/>
              <a:gd name="connsiteX2" fmla="*/ 5420360 w 5420360"/>
              <a:gd name="connsiteY2" fmla="*/ 4600575 h 4600575"/>
              <a:gd name="connsiteX3" fmla="*/ 3591175 w 5420360"/>
              <a:gd name="connsiteY3" fmla="*/ 4600575 h 4600575"/>
              <a:gd name="connsiteX4" fmla="*/ 3591175 w 5420360"/>
              <a:gd name="connsiteY4" fmla="*/ 4338956 h 4600575"/>
              <a:gd name="connsiteX5" fmla="*/ 2049834 w 5420360"/>
              <a:gd name="connsiteY5" fmla="*/ 4338956 h 4600575"/>
              <a:gd name="connsiteX6" fmla="*/ 2049834 w 5420360"/>
              <a:gd name="connsiteY6" fmla="*/ 4600575 h 4600575"/>
              <a:gd name="connsiteX7" fmla="*/ 0 w 5420360"/>
              <a:gd name="connsiteY7" fmla="*/ 4600575 h 4600575"/>
              <a:gd name="connsiteX8" fmla="*/ 0 w 5420360"/>
              <a:gd name="connsiteY8" fmla="*/ 0 h 4600575"/>
            </a:gdLst>
            <a:ahLst/>
            <a:cxnLst/>
            <a:rect l="l" t="t" r="r" b="b"/>
            <a:pathLst>
              <a:path w="5420360" h="4600575">
                <a:moveTo>
                  <a:pt x="0" y="0"/>
                </a:moveTo>
                <a:lnTo>
                  <a:pt x="5420360" y="0"/>
                </a:lnTo>
                <a:lnTo>
                  <a:pt x="5420360" y="4600575"/>
                </a:lnTo>
                <a:lnTo>
                  <a:pt x="3591175" y="4600575"/>
                </a:lnTo>
                <a:lnTo>
                  <a:pt x="3591175" y="4338956"/>
                </a:lnTo>
                <a:lnTo>
                  <a:pt x="2049834" y="4338956"/>
                </a:lnTo>
                <a:lnTo>
                  <a:pt x="2049834" y="4600575"/>
                </a:lnTo>
                <a:lnTo>
                  <a:pt x="0" y="460057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alphaModFix amt="100000"/>
          </a:blip>
          <a:srcRect l="1040" r="1040"/>
          <a:stretch>
            <a:fillRect/>
          </a:stretch>
        </p:blipFill>
        <p:spPr>
          <a:xfrm>
            <a:off x="605117" y="2016957"/>
            <a:ext cx="4715467" cy="2699156"/>
          </a:xfrm>
          <a:custGeom>
            <a:avLst/>
            <a:gdLst>
              <a:gd name="connsiteX0" fmla="*/ 0 w 4715467"/>
              <a:gd name="connsiteY0" fmla="*/ 0 h 2699156"/>
              <a:gd name="connsiteX1" fmla="*/ 4715467 w 4715467"/>
              <a:gd name="connsiteY1" fmla="*/ 0 h 2699156"/>
              <a:gd name="connsiteX2" fmla="*/ 4715467 w 4715467"/>
              <a:gd name="connsiteY2" fmla="*/ 2699156 h 2699156"/>
              <a:gd name="connsiteX3" fmla="*/ 0 w 4715467"/>
              <a:gd name="connsiteY3" fmla="*/ 2699156 h 2699156"/>
            </a:gdLst>
            <a:ahLst/>
            <a:cxnLst/>
            <a:rect l="l" t="t" r="r" b="b"/>
            <a:pathLst>
              <a:path w="4715467" h="2699156">
                <a:moveTo>
                  <a:pt x="0" y="0"/>
                </a:moveTo>
                <a:lnTo>
                  <a:pt x="4715467" y="0"/>
                </a:lnTo>
                <a:lnTo>
                  <a:pt x="4715467" y="2699156"/>
                </a:lnTo>
                <a:lnTo>
                  <a:pt x="0" y="2699156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3" name="标题 1"/>
          <p:cNvSpPr txBox="1"/>
          <p:nvPr/>
        </p:nvSpPr>
        <p:spPr>
          <a:xfrm>
            <a:off x="660400" y="1066800"/>
            <a:ext cx="3680813" cy="9341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2F2F2">
                    <a:alpha val="25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DESIGN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7369862" y="716150"/>
            <a:ext cx="1780910" cy="299191"/>
          </a:xfrm>
          <a:custGeom>
            <a:avLst/>
            <a:gdLst>
              <a:gd name="connsiteX0" fmla="*/ 741119 w 890768"/>
              <a:gd name="connsiteY0" fmla="*/ 0 h 149649"/>
              <a:gd name="connsiteX1" fmla="*/ 815944 w 890768"/>
              <a:gd name="connsiteY1" fmla="*/ 0 h 149649"/>
              <a:gd name="connsiteX2" fmla="*/ 890768 w 890768"/>
              <a:gd name="connsiteY2" fmla="*/ 74825 h 149649"/>
              <a:gd name="connsiteX3" fmla="*/ 815944 w 890768"/>
              <a:gd name="connsiteY3" fmla="*/ 149649 h 149649"/>
              <a:gd name="connsiteX4" fmla="*/ 741119 w 890768"/>
              <a:gd name="connsiteY4" fmla="*/ 149649 h 149649"/>
              <a:gd name="connsiteX5" fmla="*/ 815944 w 890768"/>
              <a:gd name="connsiteY5" fmla="*/ 74825 h 149649"/>
              <a:gd name="connsiteX6" fmla="*/ 555839 w 890768"/>
              <a:gd name="connsiteY6" fmla="*/ 0 h 149649"/>
              <a:gd name="connsiteX7" fmla="*/ 630664 w 890768"/>
              <a:gd name="connsiteY7" fmla="*/ 0 h 149649"/>
              <a:gd name="connsiteX8" fmla="*/ 705488 w 890768"/>
              <a:gd name="connsiteY8" fmla="*/ 74825 h 149649"/>
              <a:gd name="connsiteX9" fmla="*/ 630664 w 890768"/>
              <a:gd name="connsiteY9" fmla="*/ 149649 h 149649"/>
              <a:gd name="connsiteX10" fmla="*/ 555839 w 890768"/>
              <a:gd name="connsiteY10" fmla="*/ 149649 h 149649"/>
              <a:gd name="connsiteX11" fmla="*/ 630664 w 890768"/>
              <a:gd name="connsiteY11" fmla="*/ 74825 h 149649"/>
              <a:gd name="connsiteX12" fmla="*/ 370559 w 890768"/>
              <a:gd name="connsiteY12" fmla="*/ 0 h 149649"/>
              <a:gd name="connsiteX13" fmla="*/ 445384 w 890768"/>
              <a:gd name="connsiteY13" fmla="*/ 0 h 149649"/>
              <a:gd name="connsiteX14" fmla="*/ 520208 w 890768"/>
              <a:gd name="connsiteY14" fmla="*/ 74825 h 149649"/>
              <a:gd name="connsiteX15" fmla="*/ 445384 w 890768"/>
              <a:gd name="connsiteY15" fmla="*/ 149649 h 149649"/>
              <a:gd name="connsiteX16" fmla="*/ 370559 w 890768"/>
              <a:gd name="connsiteY16" fmla="*/ 149649 h 149649"/>
              <a:gd name="connsiteX17" fmla="*/ 445384 w 890768"/>
              <a:gd name="connsiteY17" fmla="*/ 74825 h 149649"/>
              <a:gd name="connsiteX18" fmla="*/ 185280 w 890768"/>
              <a:gd name="connsiteY18" fmla="*/ 0 h 149649"/>
              <a:gd name="connsiteX19" fmla="*/ 260105 w 890768"/>
              <a:gd name="connsiteY19" fmla="*/ 0 h 149649"/>
              <a:gd name="connsiteX20" fmla="*/ 334929 w 890768"/>
              <a:gd name="connsiteY20" fmla="*/ 74825 h 149649"/>
              <a:gd name="connsiteX21" fmla="*/ 260105 w 890768"/>
              <a:gd name="connsiteY21" fmla="*/ 149649 h 149649"/>
              <a:gd name="connsiteX22" fmla="*/ 185280 w 890768"/>
              <a:gd name="connsiteY22" fmla="*/ 149649 h 149649"/>
              <a:gd name="connsiteX23" fmla="*/ 260105 w 890768"/>
              <a:gd name="connsiteY23" fmla="*/ 74825 h 149649"/>
              <a:gd name="connsiteX24" fmla="*/ 0 w 890768"/>
              <a:gd name="connsiteY24" fmla="*/ 0 h 149649"/>
              <a:gd name="connsiteX25" fmla="*/ 74825 w 890768"/>
              <a:gd name="connsiteY25" fmla="*/ 0 h 149649"/>
              <a:gd name="connsiteX26" fmla="*/ 149649 w 890768"/>
              <a:gd name="connsiteY26" fmla="*/ 74825 h 149649"/>
              <a:gd name="connsiteX27" fmla="*/ 74825 w 890768"/>
              <a:gd name="connsiteY27" fmla="*/ 149649 h 149649"/>
              <a:gd name="connsiteX28" fmla="*/ 0 w 890768"/>
              <a:gd name="connsiteY28" fmla="*/ 149649 h 149649"/>
              <a:gd name="connsiteX29" fmla="*/ 74825 w 890768"/>
              <a:gd name="connsiteY29" fmla="*/ 74825 h 149649"/>
            </a:gdLst>
            <a:ahLst/>
            <a:cxnLst/>
            <a:rect l="l" t="t" r="r" b="b"/>
            <a:pathLst>
              <a:path w="890768" h="149649">
                <a:moveTo>
                  <a:pt x="741119" y="0"/>
                </a:moveTo>
                <a:lnTo>
                  <a:pt x="815944" y="0"/>
                </a:lnTo>
                <a:lnTo>
                  <a:pt x="890768" y="74825"/>
                </a:lnTo>
                <a:lnTo>
                  <a:pt x="815944" y="149649"/>
                </a:lnTo>
                <a:lnTo>
                  <a:pt x="741119" y="149649"/>
                </a:lnTo>
                <a:lnTo>
                  <a:pt x="815944" y="74825"/>
                </a:lnTo>
                <a:close/>
                <a:moveTo>
                  <a:pt x="555839" y="0"/>
                </a:moveTo>
                <a:lnTo>
                  <a:pt x="630664" y="0"/>
                </a:lnTo>
                <a:lnTo>
                  <a:pt x="705488" y="74825"/>
                </a:lnTo>
                <a:lnTo>
                  <a:pt x="630664" y="149649"/>
                </a:lnTo>
                <a:lnTo>
                  <a:pt x="555839" y="149649"/>
                </a:lnTo>
                <a:lnTo>
                  <a:pt x="630664" y="74825"/>
                </a:lnTo>
                <a:close/>
                <a:moveTo>
                  <a:pt x="370559" y="0"/>
                </a:moveTo>
                <a:lnTo>
                  <a:pt x="445384" y="0"/>
                </a:lnTo>
                <a:lnTo>
                  <a:pt x="520208" y="74825"/>
                </a:lnTo>
                <a:lnTo>
                  <a:pt x="445384" y="149649"/>
                </a:lnTo>
                <a:lnTo>
                  <a:pt x="370559" y="149649"/>
                </a:lnTo>
                <a:lnTo>
                  <a:pt x="445384" y="74825"/>
                </a:lnTo>
                <a:close/>
                <a:moveTo>
                  <a:pt x="185280" y="0"/>
                </a:moveTo>
                <a:lnTo>
                  <a:pt x="260105" y="0"/>
                </a:lnTo>
                <a:lnTo>
                  <a:pt x="334929" y="74825"/>
                </a:lnTo>
                <a:lnTo>
                  <a:pt x="260105" y="149649"/>
                </a:lnTo>
                <a:lnTo>
                  <a:pt x="185280" y="149649"/>
                </a:lnTo>
                <a:lnTo>
                  <a:pt x="260105" y="74825"/>
                </a:lnTo>
                <a:close/>
                <a:moveTo>
                  <a:pt x="0" y="0"/>
                </a:moveTo>
                <a:lnTo>
                  <a:pt x="74825" y="0"/>
                </a:lnTo>
                <a:lnTo>
                  <a:pt x="149649" y="74825"/>
                </a:lnTo>
                <a:lnTo>
                  <a:pt x="74825" y="149649"/>
                </a:lnTo>
                <a:lnTo>
                  <a:pt x="0" y="149649"/>
                </a:lnTo>
                <a:lnTo>
                  <a:pt x="74825" y="74825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10800000" flipV="1">
            <a:off x="0" y="4249440"/>
            <a:ext cx="6618880" cy="2608560"/>
          </a:xfrm>
          <a:custGeom>
            <a:avLst/>
            <a:gdLst>
              <a:gd name="connsiteX0" fmla="*/ 7273060 w 7739574"/>
              <a:gd name="connsiteY0" fmla="*/ 52 h 5014789"/>
              <a:gd name="connsiteX1" fmla="*/ 7631964 w 7739574"/>
              <a:gd name="connsiteY1" fmla="*/ 90705 h 5014789"/>
              <a:gd name="connsiteX2" fmla="*/ 7739574 w 7739574"/>
              <a:gd name="connsiteY2" fmla="*/ 141343 h 5014789"/>
              <a:gd name="connsiteX3" fmla="*/ 7739574 w 7739574"/>
              <a:gd name="connsiteY3" fmla="*/ 5014789 h 5014789"/>
              <a:gd name="connsiteX4" fmla="*/ 0 w 7739574"/>
              <a:gd name="connsiteY4" fmla="*/ 5014789 h 5014789"/>
              <a:gd name="connsiteX5" fmla="*/ 11383 w 7739574"/>
              <a:gd name="connsiteY5" fmla="*/ 4963174 h 5014789"/>
              <a:gd name="connsiteX6" fmla="*/ 525975 w 7739574"/>
              <a:gd name="connsiteY6" fmla="*/ 4310846 h 5014789"/>
              <a:gd name="connsiteX7" fmla="*/ 2891803 w 7739574"/>
              <a:gd name="connsiteY7" fmla="*/ 3962503 h 5014789"/>
              <a:gd name="connsiteX8" fmla="*/ 4299688 w 7739574"/>
              <a:gd name="connsiteY8" fmla="*/ 2032103 h 5014789"/>
              <a:gd name="connsiteX9" fmla="*/ 6201060 w 7739574"/>
              <a:gd name="connsiteY9" fmla="*/ 1669246 h 5014789"/>
              <a:gd name="connsiteX10" fmla="*/ 7173517 w 7739574"/>
              <a:gd name="connsiteY10" fmla="*/ 14618 h 5014789"/>
              <a:gd name="connsiteX11" fmla="*/ 7273060 w 7739574"/>
              <a:gd name="connsiteY11" fmla="*/ 52 h 5014789"/>
            </a:gdLst>
            <a:ahLst/>
            <a:cxnLst/>
            <a:rect l="l" t="t" r="r" b="b"/>
            <a:pathLst>
              <a:path w="7739574" h="5014789">
                <a:moveTo>
                  <a:pt x="7273060" y="52"/>
                </a:moveTo>
                <a:cubicBezTo>
                  <a:pt x="7378439" y="-1547"/>
                  <a:pt x="7500514" y="33980"/>
                  <a:pt x="7631964" y="90705"/>
                </a:cubicBezTo>
                <a:lnTo>
                  <a:pt x="7739574" y="141343"/>
                </a:lnTo>
                <a:lnTo>
                  <a:pt x="7739574" y="5014789"/>
                </a:lnTo>
                <a:lnTo>
                  <a:pt x="0" y="5014789"/>
                </a:lnTo>
                <a:lnTo>
                  <a:pt x="11383" y="4963174"/>
                </a:lnTo>
                <a:cubicBezTo>
                  <a:pt x="82041" y="4700256"/>
                  <a:pt x="217546" y="4466573"/>
                  <a:pt x="525975" y="4310846"/>
                </a:cubicBezTo>
                <a:cubicBezTo>
                  <a:pt x="1019460" y="4061684"/>
                  <a:pt x="2262851" y="4342293"/>
                  <a:pt x="2891803" y="3962503"/>
                </a:cubicBezTo>
                <a:cubicBezTo>
                  <a:pt x="3520755" y="3582713"/>
                  <a:pt x="3748145" y="2414312"/>
                  <a:pt x="4299688" y="2032103"/>
                </a:cubicBezTo>
                <a:cubicBezTo>
                  <a:pt x="4851231" y="1649894"/>
                  <a:pt x="5722089" y="2005493"/>
                  <a:pt x="6201060" y="1669246"/>
                </a:cubicBezTo>
                <a:cubicBezTo>
                  <a:pt x="6680031" y="1332999"/>
                  <a:pt x="6675193" y="164599"/>
                  <a:pt x="7173517" y="14618"/>
                </a:cubicBezTo>
                <a:cubicBezTo>
                  <a:pt x="7204662" y="5244"/>
                  <a:pt x="7237934" y="586"/>
                  <a:pt x="7273060" y="52"/>
                </a:cubicBezTo>
                <a:close/>
              </a:path>
            </a:pathLst>
          </a:custGeom>
          <a:gradFill>
            <a:gsLst>
              <a:gs pos="25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199057" y="259898"/>
            <a:ext cx="2007877" cy="648152"/>
          </a:xfrm>
          <a:custGeom>
            <a:avLst/>
            <a:gdLst>
              <a:gd name="connsiteX0" fmla="*/ 2788648 w 2866119"/>
              <a:gd name="connsiteY0" fmla="*/ 770254 h 925196"/>
              <a:gd name="connsiteX1" fmla="*/ 2866119 w 2866119"/>
              <a:gd name="connsiteY1" fmla="*/ 847725 h 925196"/>
              <a:gd name="connsiteX2" fmla="*/ 2788648 w 2866119"/>
              <a:gd name="connsiteY2" fmla="*/ 925196 h 925196"/>
              <a:gd name="connsiteX3" fmla="*/ 2711177 w 2866119"/>
              <a:gd name="connsiteY3" fmla="*/ 847725 h 925196"/>
              <a:gd name="connsiteX4" fmla="*/ 2788648 w 2866119"/>
              <a:gd name="connsiteY4" fmla="*/ 770254 h 925196"/>
              <a:gd name="connsiteX5" fmla="*/ 2336786 w 2866119"/>
              <a:gd name="connsiteY5" fmla="*/ 770254 h 925196"/>
              <a:gd name="connsiteX6" fmla="*/ 2414257 w 2866119"/>
              <a:gd name="connsiteY6" fmla="*/ 847725 h 925196"/>
              <a:gd name="connsiteX7" fmla="*/ 2336786 w 2866119"/>
              <a:gd name="connsiteY7" fmla="*/ 925196 h 925196"/>
              <a:gd name="connsiteX8" fmla="*/ 2259315 w 2866119"/>
              <a:gd name="connsiteY8" fmla="*/ 847725 h 925196"/>
              <a:gd name="connsiteX9" fmla="*/ 2336786 w 2866119"/>
              <a:gd name="connsiteY9" fmla="*/ 770254 h 925196"/>
              <a:gd name="connsiteX10" fmla="*/ 1884923 w 2866119"/>
              <a:gd name="connsiteY10" fmla="*/ 770254 h 925196"/>
              <a:gd name="connsiteX11" fmla="*/ 1962394 w 2866119"/>
              <a:gd name="connsiteY11" fmla="*/ 847725 h 925196"/>
              <a:gd name="connsiteX12" fmla="*/ 1884923 w 2866119"/>
              <a:gd name="connsiteY12" fmla="*/ 925196 h 925196"/>
              <a:gd name="connsiteX13" fmla="*/ 1807452 w 2866119"/>
              <a:gd name="connsiteY13" fmla="*/ 847725 h 925196"/>
              <a:gd name="connsiteX14" fmla="*/ 1884923 w 2866119"/>
              <a:gd name="connsiteY14" fmla="*/ 770254 h 925196"/>
              <a:gd name="connsiteX15" fmla="*/ 1433060 w 2866119"/>
              <a:gd name="connsiteY15" fmla="*/ 770254 h 925196"/>
              <a:gd name="connsiteX16" fmla="*/ 1510531 w 2866119"/>
              <a:gd name="connsiteY16" fmla="*/ 847725 h 925196"/>
              <a:gd name="connsiteX17" fmla="*/ 1433060 w 2866119"/>
              <a:gd name="connsiteY17" fmla="*/ 925196 h 925196"/>
              <a:gd name="connsiteX18" fmla="*/ 1355589 w 2866119"/>
              <a:gd name="connsiteY18" fmla="*/ 847725 h 925196"/>
              <a:gd name="connsiteX19" fmla="*/ 1433060 w 2866119"/>
              <a:gd name="connsiteY19" fmla="*/ 770254 h 925196"/>
              <a:gd name="connsiteX20" fmla="*/ 981197 w 2866119"/>
              <a:gd name="connsiteY20" fmla="*/ 770254 h 925196"/>
              <a:gd name="connsiteX21" fmla="*/ 1058668 w 2866119"/>
              <a:gd name="connsiteY21" fmla="*/ 847725 h 925196"/>
              <a:gd name="connsiteX22" fmla="*/ 981197 w 2866119"/>
              <a:gd name="connsiteY22" fmla="*/ 925196 h 925196"/>
              <a:gd name="connsiteX23" fmla="*/ 903726 w 2866119"/>
              <a:gd name="connsiteY23" fmla="*/ 847725 h 925196"/>
              <a:gd name="connsiteX24" fmla="*/ 981197 w 2866119"/>
              <a:gd name="connsiteY24" fmla="*/ 770254 h 925196"/>
              <a:gd name="connsiteX25" fmla="*/ 529334 w 2866119"/>
              <a:gd name="connsiteY25" fmla="*/ 770254 h 925196"/>
              <a:gd name="connsiteX26" fmla="*/ 606805 w 2866119"/>
              <a:gd name="connsiteY26" fmla="*/ 847725 h 925196"/>
              <a:gd name="connsiteX27" fmla="*/ 529334 w 2866119"/>
              <a:gd name="connsiteY27" fmla="*/ 925196 h 925196"/>
              <a:gd name="connsiteX28" fmla="*/ 451863 w 2866119"/>
              <a:gd name="connsiteY28" fmla="*/ 847725 h 925196"/>
              <a:gd name="connsiteX29" fmla="*/ 529334 w 2866119"/>
              <a:gd name="connsiteY29" fmla="*/ 770254 h 925196"/>
              <a:gd name="connsiteX30" fmla="*/ 77471 w 2866119"/>
              <a:gd name="connsiteY30" fmla="*/ 770254 h 925196"/>
              <a:gd name="connsiteX31" fmla="*/ 154942 w 2866119"/>
              <a:gd name="connsiteY31" fmla="*/ 847725 h 925196"/>
              <a:gd name="connsiteX32" fmla="*/ 77471 w 2866119"/>
              <a:gd name="connsiteY32" fmla="*/ 925196 h 925196"/>
              <a:gd name="connsiteX33" fmla="*/ 0 w 2866119"/>
              <a:gd name="connsiteY33" fmla="*/ 847725 h 925196"/>
              <a:gd name="connsiteX34" fmla="*/ 77471 w 2866119"/>
              <a:gd name="connsiteY34" fmla="*/ 770254 h 925196"/>
              <a:gd name="connsiteX35" fmla="*/ 2788648 w 2866119"/>
              <a:gd name="connsiteY35" fmla="*/ 385127 h 925196"/>
              <a:gd name="connsiteX36" fmla="*/ 2866119 w 2866119"/>
              <a:gd name="connsiteY36" fmla="*/ 462598 h 925196"/>
              <a:gd name="connsiteX37" fmla="*/ 2788648 w 2866119"/>
              <a:gd name="connsiteY37" fmla="*/ 540069 h 925196"/>
              <a:gd name="connsiteX38" fmla="*/ 2711177 w 2866119"/>
              <a:gd name="connsiteY38" fmla="*/ 462598 h 925196"/>
              <a:gd name="connsiteX39" fmla="*/ 2788648 w 2866119"/>
              <a:gd name="connsiteY39" fmla="*/ 385127 h 925196"/>
              <a:gd name="connsiteX40" fmla="*/ 2336786 w 2866119"/>
              <a:gd name="connsiteY40" fmla="*/ 385127 h 925196"/>
              <a:gd name="connsiteX41" fmla="*/ 2414257 w 2866119"/>
              <a:gd name="connsiteY41" fmla="*/ 462598 h 925196"/>
              <a:gd name="connsiteX42" fmla="*/ 2336786 w 2866119"/>
              <a:gd name="connsiteY42" fmla="*/ 540069 h 925196"/>
              <a:gd name="connsiteX43" fmla="*/ 2259315 w 2866119"/>
              <a:gd name="connsiteY43" fmla="*/ 462598 h 925196"/>
              <a:gd name="connsiteX44" fmla="*/ 2336786 w 2866119"/>
              <a:gd name="connsiteY44" fmla="*/ 385127 h 925196"/>
              <a:gd name="connsiteX45" fmla="*/ 1884923 w 2866119"/>
              <a:gd name="connsiteY45" fmla="*/ 385127 h 925196"/>
              <a:gd name="connsiteX46" fmla="*/ 1962394 w 2866119"/>
              <a:gd name="connsiteY46" fmla="*/ 462598 h 925196"/>
              <a:gd name="connsiteX47" fmla="*/ 1884923 w 2866119"/>
              <a:gd name="connsiteY47" fmla="*/ 540069 h 925196"/>
              <a:gd name="connsiteX48" fmla="*/ 1807452 w 2866119"/>
              <a:gd name="connsiteY48" fmla="*/ 462598 h 925196"/>
              <a:gd name="connsiteX49" fmla="*/ 1884923 w 2866119"/>
              <a:gd name="connsiteY49" fmla="*/ 385127 h 925196"/>
              <a:gd name="connsiteX50" fmla="*/ 1433060 w 2866119"/>
              <a:gd name="connsiteY50" fmla="*/ 385127 h 925196"/>
              <a:gd name="connsiteX51" fmla="*/ 1510531 w 2866119"/>
              <a:gd name="connsiteY51" fmla="*/ 462598 h 925196"/>
              <a:gd name="connsiteX52" fmla="*/ 1433060 w 2866119"/>
              <a:gd name="connsiteY52" fmla="*/ 540069 h 925196"/>
              <a:gd name="connsiteX53" fmla="*/ 1355589 w 2866119"/>
              <a:gd name="connsiteY53" fmla="*/ 462598 h 925196"/>
              <a:gd name="connsiteX54" fmla="*/ 1433060 w 2866119"/>
              <a:gd name="connsiteY54" fmla="*/ 385127 h 925196"/>
              <a:gd name="connsiteX55" fmla="*/ 981197 w 2866119"/>
              <a:gd name="connsiteY55" fmla="*/ 385127 h 925196"/>
              <a:gd name="connsiteX56" fmla="*/ 1058668 w 2866119"/>
              <a:gd name="connsiteY56" fmla="*/ 462598 h 925196"/>
              <a:gd name="connsiteX57" fmla="*/ 981197 w 2866119"/>
              <a:gd name="connsiteY57" fmla="*/ 540069 h 925196"/>
              <a:gd name="connsiteX58" fmla="*/ 903726 w 2866119"/>
              <a:gd name="connsiteY58" fmla="*/ 462598 h 925196"/>
              <a:gd name="connsiteX59" fmla="*/ 981197 w 2866119"/>
              <a:gd name="connsiteY59" fmla="*/ 385127 h 925196"/>
              <a:gd name="connsiteX60" fmla="*/ 529334 w 2866119"/>
              <a:gd name="connsiteY60" fmla="*/ 385127 h 925196"/>
              <a:gd name="connsiteX61" fmla="*/ 606805 w 2866119"/>
              <a:gd name="connsiteY61" fmla="*/ 462598 h 925196"/>
              <a:gd name="connsiteX62" fmla="*/ 529334 w 2866119"/>
              <a:gd name="connsiteY62" fmla="*/ 540069 h 925196"/>
              <a:gd name="connsiteX63" fmla="*/ 451863 w 2866119"/>
              <a:gd name="connsiteY63" fmla="*/ 462598 h 925196"/>
              <a:gd name="connsiteX64" fmla="*/ 529334 w 2866119"/>
              <a:gd name="connsiteY64" fmla="*/ 385127 h 925196"/>
              <a:gd name="connsiteX65" fmla="*/ 77471 w 2866119"/>
              <a:gd name="connsiteY65" fmla="*/ 385127 h 925196"/>
              <a:gd name="connsiteX66" fmla="*/ 154942 w 2866119"/>
              <a:gd name="connsiteY66" fmla="*/ 462598 h 925196"/>
              <a:gd name="connsiteX67" fmla="*/ 77471 w 2866119"/>
              <a:gd name="connsiteY67" fmla="*/ 540069 h 925196"/>
              <a:gd name="connsiteX68" fmla="*/ 0 w 2866119"/>
              <a:gd name="connsiteY68" fmla="*/ 462598 h 925196"/>
              <a:gd name="connsiteX69" fmla="*/ 77471 w 2866119"/>
              <a:gd name="connsiteY69" fmla="*/ 385127 h 925196"/>
              <a:gd name="connsiteX70" fmla="*/ 2788648 w 2866119"/>
              <a:gd name="connsiteY70" fmla="*/ 0 h 925196"/>
              <a:gd name="connsiteX71" fmla="*/ 2866119 w 2866119"/>
              <a:gd name="connsiteY71" fmla="*/ 77471 h 925196"/>
              <a:gd name="connsiteX72" fmla="*/ 2788648 w 2866119"/>
              <a:gd name="connsiteY72" fmla="*/ 154942 h 925196"/>
              <a:gd name="connsiteX73" fmla="*/ 2711177 w 2866119"/>
              <a:gd name="connsiteY73" fmla="*/ 77471 h 925196"/>
              <a:gd name="connsiteX74" fmla="*/ 2788648 w 2866119"/>
              <a:gd name="connsiteY74" fmla="*/ 0 h 925196"/>
              <a:gd name="connsiteX75" fmla="*/ 2336786 w 2866119"/>
              <a:gd name="connsiteY75" fmla="*/ 0 h 925196"/>
              <a:gd name="connsiteX76" fmla="*/ 2414257 w 2866119"/>
              <a:gd name="connsiteY76" fmla="*/ 77471 h 925196"/>
              <a:gd name="connsiteX77" fmla="*/ 2336786 w 2866119"/>
              <a:gd name="connsiteY77" fmla="*/ 154942 h 925196"/>
              <a:gd name="connsiteX78" fmla="*/ 2259315 w 2866119"/>
              <a:gd name="connsiteY78" fmla="*/ 77471 h 925196"/>
              <a:gd name="connsiteX79" fmla="*/ 2336786 w 2866119"/>
              <a:gd name="connsiteY79" fmla="*/ 0 h 925196"/>
              <a:gd name="connsiteX80" fmla="*/ 1884923 w 2866119"/>
              <a:gd name="connsiteY80" fmla="*/ 0 h 925196"/>
              <a:gd name="connsiteX81" fmla="*/ 1962394 w 2866119"/>
              <a:gd name="connsiteY81" fmla="*/ 77471 h 925196"/>
              <a:gd name="connsiteX82" fmla="*/ 1884923 w 2866119"/>
              <a:gd name="connsiteY82" fmla="*/ 154942 h 925196"/>
              <a:gd name="connsiteX83" fmla="*/ 1807452 w 2866119"/>
              <a:gd name="connsiteY83" fmla="*/ 77471 h 925196"/>
              <a:gd name="connsiteX84" fmla="*/ 1884923 w 2866119"/>
              <a:gd name="connsiteY84" fmla="*/ 0 h 925196"/>
              <a:gd name="connsiteX85" fmla="*/ 1433060 w 2866119"/>
              <a:gd name="connsiteY85" fmla="*/ 0 h 925196"/>
              <a:gd name="connsiteX86" fmla="*/ 1510531 w 2866119"/>
              <a:gd name="connsiteY86" fmla="*/ 77471 h 925196"/>
              <a:gd name="connsiteX87" fmla="*/ 1433060 w 2866119"/>
              <a:gd name="connsiteY87" fmla="*/ 154942 h 925196"/>
              <a:gd name="connsiteX88" fmla="*/ 1355589 w 2866119"/>
              <a:gd name="connsiteY88" fmla="*/ 77471 h 925196"/>
              <a:gd name="connsiteX89" fmla="*/ 1433060 w 2866119"/>
              <a:gd name="connsiteY89" fmla="*/ 0 h 925196"/>
              <a:gd name="connsiteX90" fmla="*/ 981197 w 2866119"/>
              <a:gd name="connsiteY90" fmla="*/ 0 h 925196"/>
              <a:gd name="connsiteX91" fmla="*/ 1058668 w 2866119"/>
              <a:gd name="connsiteY91" fmla="*/ 77471 h 925196"/>
              <a:gd name="connsiteX92" fmla="*/ 981197 w 2866119"/>
              <a:gd name="connsiteY92" fmla="*/ 154942 h 925196"/>
              <a:gd name="connsiteX93" fmla="*/ 903726 w 2866119"/>
              <a:gd name="connsiteY93" fmla="*/ 77471 h 925196"/>
              <a:gd name="connsiteX94" fmla="*/ 981197 w 2866119"/>
              <a:gd name="connsiteY94" fmla="*/ 0 h 925196"/>
              <a:gd name="connsiteX95" fmla="*/ 529334 w 2866119"/>
              <a:gd name="connsiteY95" fmla="*/ 0 h 925196"/>
              <a:gd name="connsiteX96" fmla="*/ 606805 w 2866119"/>
              <a:gd name="connsiteY96" fmla="*/ 77471 h 925196"/>
              <a:gd name="connsiteX97" fmla="*/ 529334 w 2866119"/>
              <a:gd name="connsiteY97" fmla="*/ 154942 h 925196"/>
              <a:gd name="connsiteX98" fmla="*/ 451863 w 2866119"/>
              <a:gd name="connsiteY98" fmla="*/ 77471 h 925196"/>
              <a:gd name="connsiteX99" fmla="*/ 529334 w 2866119"/>
              <a:gd name="connsiteY99" fmla="*/ 0 h 925196"/>
              <a:gd name="connsiteX100" fmla="*/ 77471 w 2866119"/>
              <a:gd name="connsiteY100" fmla="*/ 0 h 925196"/>
              <a:gd name="connsiteX101" fmla="*/ 154942 w 2866119"/>
              <a:gd name="connsiteY101" fmla="*/ 77471 h 925196"/>
              <a:gd name="connsiteX102" fmla="*/ 77471 w 2866119"/>
              <a:gd name="connsiteY102" fmla="*/ 154942 h 925196"/>
              <a:gd name="connsiteX103" fmla="*/ 0 w 2866119"/>
              <a:gd name="connsiteY103" fmla="*/ 77471 h 925196"/>
              <a:gd name="connsiteX104" fmla="*/ 77471 w 2866119"/>
              <a:gd name="connsiteY104" fmla="*/ 0 h 925196"/>
            </a:gdLst>
            <a:ahLst/>
            <a:cxnLst/>
            <a:rect l="l" t="t" r="r" b="b"/>
            <a:pathLst>
              <a:path w="2866119" h="925196">
                <a:moveTo>
                  <a:pt x="2788648" y="770254"/>
                </a:moveTo>
                <a:cubicBezTo>
                  <a:pt x="2831434" y="770254"/>
                  <a:pt x="2866119" y="804939"/>
                  <a:pt x="2866119" y="847725"/>
                </a:cubicBezTo>
                <a:cubicBezTo>
                  <a:pt x="2866119" y="890511"/>
                  <a:pt x="2831434" y="925196"/>
                  <a:pt x="2788648" y="925196"/>
                </a:cubicBezTo>
                <a:cubicBezTo>
                  <a:pt x="2745862" y="925196"/>
                  <a:pt x="2711177" y="890511"/>
                  <a:pt x="2711177" y="847725"/>
                </a:cubicBezTo>
                <a:cubicBezTo>
                  <a:pt x="2711177" y="804939"/>
                  <a:pt x="2745862" y="770254"/>
                  <a:pt x="2788648" y="770254"/>
                </a:cubicBezTo>
                <a:close/>
                <a:moveTo>
                  <a:pt x="2336786" y="770254"/>
                </a:moveTo>
                <a:cubicBezTo>
                  <a:pt x="2379572" y="770254"/>
                  <a:pt x="2414257" y="804939"/>
                  <a:pt x="2414257" y="847725"/>
                </a:cubicBezTo>
                <a:cubicBezTo>
                  <a:pt x="2414257" y="890511"/>
                  <a:pt x="2379572" y="925196"/>
                  <a:pt x="2336786" y="925196"/>
                </a:cubicBezTo>
                <a:cubicBezTo>
                  <a:pt x="2294000" y="925196"/>
                  <a:pt x="2259315" y="890511"/>
                  <a:pt x="2259315" y="847725"/>
                </a:cubicBezTo>
                <a:cubicBezTo>
                  <a:pt x="2259315" y="804939"/>
                  <a:pt x="2294000" y="770254"/>
                  <a:pt x="2336786" y="770254"/>
                </a:cubicBezTo>
                <a:close/>
                <a:moveTo>
                  <a:pt x="1884923" y="770254"/>
                </a:moveTo>
                <a:cubicBezTo>
                  <a:pt x="1927709" y="770254"/>
                  <a:pt x="1962394" y="804939"/>
                  <a:pt x="1962394" y="847725"/>
                </a:cubicBezTo>
                <a:cubicBezTo>
                  <a:pt x="1962394" y="890511"/>
                  <a:pt x="1927709" y="925196"/>
                  <a:pt x="1884923" y="925196"/>
                </a:cubicBezTo>
                <a:cubicBezTo>
                  <a:pt x="1842137" y="925196"/>
                  <a:pt x="1807452" y="890511"/>
                  <a:pt x="1807452" y="847725"/>
                </a:cubicBezTo>
                <a:cubicBezTo>
                  <a:pt x="1807452" y="804939"/>
                  <a:pt x="1842137" y="770254"/>
                  <a:pt x="1884923" y="770254"/>
                </a:cubicBezTo>
                <a:close/>
                <a:moveTo>
                  <a:pt x="1433060" y="770254"/>
                </a:moveTo>
                <a:cubicBezTo>
                  <a:pt x="1475846" y="770254"/>
                  <a:pt x="1510531" y="804939"/>
                  <a:pt x="1510531" y="847725"/>
                </a:cubicBezTo>
                <a:cubicBezTo>
                  <a:pt x="1510531" y="890511"/>
                  <a:pt x="1475846" y="925196"/>
                  <a:pt x="1433060" y="925196"/>
                </a:cubicBezTo>
                <a:cubicBezTo>
                  <a:pt x="1390274" y="925196"/>
                  <a:pt x="1355589" y="890511"/>
                  <a:pt x="1355589" y="847725"/>
                </a:cubicBezTo>
                <a:cubicBezTo>
                  <a:pt x="1355589" y="804939"/>
                  <a:pt x="1390274" y="770254"/>
                  <a:pt x="1433060" y="770254"/>
                </a:cubicBezTo>
                <a:close/>
                <a:moveTo>
                  <a:pt x="981197" y="770254"/>
                </a:moveTo>
                <a:cubicBezTo>
                  <a:pt x="1023983" y="770254"/>
                  <a:pt x="1058668" y="804939"/>
                  <a:pt x="1058668" y="847725"/>
                </a:cubicBezTo>
                <a:cubicBezTo>
                  <a:pt x="1058668" y="890511"/>
                  <a:pt x="1023983" y="925196"/>
                  <a:pt x="981197" y="925196"/>
                </a:cubicBezTo>
                <a:cubicBezTo>
                  <a:pt x="938411" y="925196"/>
                  <a:pt x="903726" y="890511"/>
                  <a:pt x="903726" y="847725"/>
                </a:cubicBezTo>
                <a:cubicBezTo>
                  <a:pt x="903726" y="804939"/>
                  <a:pt x="938411" y="770254"/>
                  <a:pt x="981197" y="770254"/>
                </a:cubicBezTo>
                <a:close/>
                <a:moveTo>
                  <a:pt x="529334" y="770254"/>
                </a:moveTo>
                <a:cubicBezTo>
                  <a:pt x="572120" y="770254"/>
                  <a:pt x="606805" y="804939"/>
                  <a:pt x="606805" y="847725"/>
                </a:cubicBezTo>
                <a:cubicBezTo>
                  <a:pt x="606805" y="890511"/>
                  <a:pt x="572120" y="925196"/>
                  <a:pt x="529334" y="925196"/>
                </a:cubicBezTo>
                <a:cubicBezTo>
                  <a:pt x="486548" y="925196"/>
                  <a:pt x="451863" y="890511"/>
                  <a:pt x="451863" y="847725"/>
                </a:cubicBezTo>
                <a:cubicBezTo>
                  <a:pt x="451863" y="804939"/>
                  <a:pt x="486548" y="770254"/>
                  <a:pt x="529334" y="770254"/>
                </a:cubicBezTo>
                <a:close/>
                <a:moveTo>
                  <a:pt x="77471" y="770254"/>
                </a:moveTo>
                <a:cubicBezTo>
                  <a:pt x="120257" y="770254"/>
                  <a:pt x="154942" y="804939"/>
                  <a:pt x="154942" y="847725"/>
                </a:cubicBezTo>
                <a:cubicBezTo>
                  <a:pt x="154942" y="890511"/>
                  <a:pt x="120257" y="925196"/>
                  <a:pt x="77471" y="925196"/>
                </a:cubicBezTo>
                <a:cubicBezTo>
                  <a:pt x="34685" y="925196"/>
                  <a:pt x="0" y="890511"/>
                  <a:pt x="0" y="847725"/>
                </a:cubicBezTo>
                <a:cubicBezTo>
                  <a:pt x="0" y="804939"/>
                  <a:pt x="34685" y="770254"/>
                  <a:pt x="77471" y="770254"/>
                </a:cubicBezTo>
                <a:close/>
                <a:moveTo>
                  <a:pt x="2788648" y="385127"/>
                </a:moveTo>
                <a:cubicBezTo>
                  <a:pt x="2831434" y="385127"/>
                  <a:pt x="2866119" y="419812"/>
                  <a:pt x="2866119" y="462598"/>
                </a:cubicBezTo>
                <a:cubicBezTo>
                  <a:pt x="2866119" y="505384"/>
                  <a:pt x="2831434" y="540069"/>
                  <a:pt x="2788648" y="540069"/>
                </a:cubicBezTo>
                <a:cubicBezTo>
                  <a:pt x="2745862" y="540069"/>
                  <a:pt x="2711177" y="505384"/>
                  <a:pt x="2711177" y="462598"/>
                </a:cubicBezTo>
                <a:cubicBezTo>
                  <a:pt x="2711177" y="419812"/>
                  <a:pt x="2745862" y="385127"/>
                  <a:pt x="2788648" y="385127"/>
                </a:cubicBezTo>
                <a:close/>
                <a:moveTo>
                  <a:pt x="2336786" y="385127"/>
                </a:moveTo>
                <a:cubicBezTo>
                  <a:pt x="2379572" y="385127"/>
                  <a:pt x="2414257" y="419812"/>
                  <a:pt x="2414257" y="462598"/>
                </a:cubicBezTo>
                <a:cubicBezTo>
                  <a:pt x="2414257" y="505384"/>
                  <a:pt x="2379572" y="540069"/>
                  <a:pt x="2336786" y="540069"/>
                </a:cubicBezTo>
                <a:cubicBezTo>
                  <a:pt x="2294000" y="540069"/>
                  <a:pt x="2259315" y="505384"/>
                  <a:pt x="2259315" y="462598"/>
                </a:cubicBezTo>
                <a:cubicBezTo>
                  <a:pt x="2259315" y="419812"/>
                  <a:pt x="2294000" y="385127"/>
                  <a:pt x="2336786" y="385127"/>
                </a:cubicBezTo>
                <a:close/>
                <a:moveTo>
                  <a:pt x="1884923" y="385127"/>
                </a:moveTo>
                <a:cubicBezTo>
                  <a:pt x="1927709" y="385127"/>
                  <a:pt x="1962394" y="419812"/>
                  <a:pt x="1962394" y="462598"/>
                </a:cubicBezTo>
                <a:cubicBezTo>
                  <a:pt x="1962394" y="505384"/>
                  <a:pt x="1927709" y="540069"/>
                  <a:pt x="1884923" y="540069"/>
                </a:cubicBezTo>
                <a:cubicBezTo>
                  <a:pt x="1842137" y="540069"/>
                  <a:pt x="1807452" y="505384"/>
                  <a:pt x="1807452" y="462598"/>
                </a:cubicBezTo>
                <a:cubicBezTo>
                  <a:pt x="1807452" y="419812"/>
                  <a:pt x="1842137" y="385127"/>
                  <a:pt x="1884923" y="385127"/>
                </a:cubicBezTo>
                <a:close/>
                <a:moveTo>
                  <a:pt x="1433060" y="385127"/>
                </a:moveTo>
                <a:cubicBezTo>
                  <a:pt x="1475846" y="385127"/>
                  <a:pt x="1510531" y="419812"/>
                  <a:pt x="1510531" y="462598"/>
                </a:cubicBezTo>
                <a:cubicBezTo>
                  <a:pt x="1510531" y="505384"/>
                  <a:pt x="1475846" y="540069"/>
                  <a:pt x="1433060" y="540069"/>
                </a:cubicBezTo>
                <a:cubicBezTo>
                  <a:pt x="1390274" y="540069"/>
                  <a:pt x="1355589" y="505384"/>
                  <a:pt x="1355589" y="462598"/>
                </a:cubicBezTo>
                <a:cubicBezTo>
                  <a:pt x="1355589" y="419812"/>
                  <a:pt x="1390274" y="385127"/>
                  <a:pt x="1433060" y="385127"/>
                </a:cubicBezTo>
                <a:close/>
                <a:moveTo>
                  <a:pt x="981197" y="385127"/>
                </a:moveTo>
                <a:cubicBezTo>
                  <a:pt x="1023983" y="385127"/>
                  <a:pt x="1058668" y="419812"/>
                  <a:pt x="1058668" y="462598"/>
                </a:cubicBezTo>
                <a:cubicBezTo>
                  <a:pt x="1058668" y="505384"/>
                  <a:pt x="1023983" y="540069"/>
                  <a:pt x="981197" y="540069"/>
                </a:cubicBezTo>
                <a:cubicBezTo>
                  <a:pt x="938411" y="540069"/>
                  <a:pt x="903726" y="505384"/>
                  <a:pt x="903726" y="462598"/>
                </a:cubicBezTo>
                <a:cubicBezTo>
                  <a:pt x="903726" y="419812"/>
                  <a:pt x="938411" y="385127"/>
                  <a:pt x="981197" y="385127"/>
                </a:cubicBezTo>
                <a:close/>
                <a:moveTo>
                  <a:pt x="529334" y="385127"/>
                </a:moveTo>
                <a:cubicBezTo>
                  <a:pt x="572120" y="385127"/>
                  <a:pt x="606805" y="419812"/>
                  <a:pt x="606805" y="462598"/>
                </a:cubicBezTo>
                <a:cubicBezTo>
                  <a:pt x="606805" y="505384"/>
                  <a:pt x="572120" y="540069"/>
                  <a:pt x="529334" y="540069"/>
                </a:cubicBezTo>
                <a:cubicBezTo>
                  <a:pt x="486548" y="540069"/>
                  <a:pt x="451863" y="505384"/>
                  <a:pt x="451863" y="462598"/>
                </a:cubicBezTo>
                <a:cubicBezTo>
                  <a:pt x="451863" y="419812"/>
                  <a:pt x="486548" y="385127"/>
                  <a:pt x="529334" y="385127"/>
                </a:cubicBezTo>
                <a:close/>
                <a:moveTo>
                  <a:pt x="77471" y="385127"/>
                </a:moveTo>
                <a:cubicBezTo>
                  <a:pt x="120257" y="385127"/>
                  <a:pt x="154942" y="419812"/>
                  <a:pt x="154942" y="462598"/>
                </a:cubicBezTo>
                <a:cubicBezTo>
                  <a:pt x="154942" y="505384"/>
                  <a:pt x="120257" y="540069"/>
                  <a:pt x="77471" y="540069"/>
                </a:cubicBezTo>
                <a:cubicBezTo>
                  <a:pt x="34685" y="540069"/>
                  <a:pt x="0" y="505384"/>
                  <a:pt x="0" y="462598"/>
                </a:cubicBezTo>
                <a:cubicBezTo>
                  <a:pt x="0" y="419812"/>
                  <a:pt x="34685" y="385127"/>
                  <a:pt x="77471" y="385127"/>
                </a:cubicBezTo>
                <a:close/>
                <a:moveTo>
                  <a:pt x="2788648" y="0"/>
                </a:moveTo>
                <a:cubicBezTo>
                  <a:pt x="2831434" y="0"/>
                  <a:pt x="2866119" y="34685"/>
                  <a:pt x="2866119" y="77471"/>
                </a:cubicBezTo>
                <a:cubicBezTo>
                  <a:pt x="2866119" y="120257"/>
                  <a:pt x="2831434" y="154942"/>
                  <a:pt x="2788648" y="154942"/>
                </a:cubicBezTo>
                <a:cubicBezTo>
                  <a:pt x="2745862" y="154942"/>
                  <a:pt x="2711177" y="120257"/>
                  <a:pt x="2711177" y="77471"/>
                </a:cubicBezTo>
                <a:cubicBezTo>
                  <a:pt x="2711177" y="34685"/>
                  <a:pt x="2745862" y="0"/>
                  <a:pt x="2788648" y="0"/>
                </a:cubicBezTo>
                <a:close/>
                <a:moveTo>
                  <a:pt x="2336786" y="0"/>
                </a:moveTo>
                <a:cubicBezTo>
                  <a:pt x="2379572" y="0"/>
                  <a:pt x="2414257" y="34685"/>
                  <a:pt x="2414257" y="77471"/>
                </a:cubicBezTo>
                <a:cubicBezTo>
                  <a:pt x="2414257" y="120257"/>
                  <a:pt x="2379572" y="154942"/>
                  <a:pt x="2336786" y="154942"/>
                </a:cubicBezTo>
                <a:cubicBezTo>
                  <a:pt x="2294000" y="154942"/>
                  <a:pt x="2259315" y="120257"/>
                  <a:pt x="2259315" y="77471"/>
                </a:cubicBezTo>
                <a:cubicBezTo>
                  <a:pt x="2259315" y="34685"/>
                  <a:pt x="2294000" y="0"/>
                  <a:pt x="2336786" y="0"/>
                </a:cubicBezTo>
                <a:close/>
                <a:moveTo>
                  <a:pt x="1884923" y="0"/>
                </a:moveTo>
                <a:cubicBezTo>
                  <a:pt x="1927709" y="0"/>
                  <a:pt x="1962394" y="34685"/>
                  <a:pt x="1962394" y="77471"/>
                </a:cubicBezTo>
                <a:cubicBezTo>
                  <a:pt x="1962394" y="120257"/>
                  <a:pt x="1927709" y="154942"/>
                  <a:pt x="1884923" y="154942"/>
                </a:cubicBezTo>
                <a:cubicBezTo>
                  <a:pt x="1842137" y="154942"/>
                  <a:pt x="1807452" y="120257"/>
                  <a:pt x="1807452" y="77471"/>
                </a:cubicBezTo>
                <a:cubicBezTo>
                  <a:pt x="1807452" y="34685"/>
                  <a:pt x="1842137" y="0"/>
                  <a:pt x="1884923" y="0"/>
                </a:cubicBezTo>
                <a:close/>
                <a:moveTo>
                  <a:pt x="1433060" y="0"/>
                </a:moveTo>
                <a:cubicBezTo>
                  <a:pt x="1475846" y="0"/>
                  <a:pt x="1510531" y="34685"/>
                  <a:pt x="1510531" y="77471"/>
                </a:cubicBezTo>
                <a:cubicBezTo>
                  <a:pt x="1510531" y="120257"/>
                  <a:pt x="1475846" y="154942"/>
                  <a:pt x="1433060" y="154942"/>
                </a:cubicBezTo>
                <a:cubicBezTo>
                  <a:pt x="1390274" y="154942"/>
                  <a:pt x="1355589" y="120257"/>
                  <a:pt x="1355589" y="77471"/>
                </a:cubicBezTo>
                <a:cubicBezTo>
                  <a:pt x="1355589" y="34685"/>
                  <a:pt x="1390274" y="0"/>
                  <a:pt x="1433060" y="0"/>
                </a:cubicBezTo>
                <a:close/>
                <a:moveTo>
                  <a:pt x="981197" y="0"/>
                </a:moveTo>
                <a:cubicBezTo>
                  <a:pt x="1023983" y="0"/>
                  <a:pt x="1058668" y="34685"/>
                  <a:pt x="1058668" y="77471"/>
                </a:cubicBezTo>
                <a:cubicBezTo>
                  <a:pt x="1058668" y="120257"/>
                  <a:pt x="1023983" y="154942"/>
                  <a:pt x="981197" y="154942"/>
                </a:cubicBezTo>
                <a:cubicBezTo>
                  <a:pt x="938411" y="154942"/>
                  <a:pt x="903726" y="120257"/>
                  <a:pt x="903726" y="77471"/>
                </a:cubicBezTo>
                <a:cubicBezTo>
                  <a:pt x="903726" y="34685"/>
                  <a:pt x="938411" y="0"/>
                  <a:pt x="981197" y="0"/>
                </a:cubicBezTo>
                <a:close/>
                <a:moveTo>
                  <a:pt x="529334" y="0"/>
                </a:moveTo>
                <a:cubicBezTo>
                  <a:pt x="572120" y="0"/>
                  <a:pt x="606805" y="34685"/>
                  <a:pt x="606805" y="77471"/>
                </a:cubicBezTo>
                <a:cubicBezTo>
                  <a:pt x="606805" y="120257"/>
                  <a:pt x="572120" y="154942"/>
                  <a:pt x="529334" y="154942"/>
                </a:cubicBezTo>
                <a:cubicBezTo>
                  <a:pt x="486548" y="154942"/>
                  <a:pt x="451863" y="120257"/>
                  <a:pt x="451863" y="77471"/>
                </a:cubicBezTo>
                <a:cubicBezTo>
                  <a:pt x="451863" y="34685"/>
                  <a:pt x="486548" y="0"/>
                  <a:pt x="529334" y="0"/>
                </a:cubicBezTo>
                <a:close/>
                <a:moveTo>
                  <a:pt x="77471" y="0"/>
                </a:moveTo>
                <a:cubicBezTo>
                  <a:pt x="120257" y="0"/>
                  <a:pt x="154942" y="34685"/>
                  <a:pt x="154942" y="77471"/>
                </a:cubicBezTo>
                <a:cubicBezTo>
                  <a:pt x="154942" y="120257"/>
                  <a:pt x="120257" y="154942"/>
                  <a:pt x="77471" y="154942"/>
                </a:cubicBezTo>
                <a:cubicBezTo>
                  <a:pt x="34685" y="154942"/>
                  <a:pt x="0" y="120257"/>
                  <a:pt x="0" y="77471"/>
                </a:cubicBezTo>
                <a:cubicBezTo>
                  <a:pt x="0" y="34685"/>
                  <a:pt x="34685" y="0"/>
                  <a:pt x="7747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703077" y="5579718"/>
            <a:ext cx="655982" cy="655982"/>
          </a:xfrm>
          <a:prstGeom prst="ellipse">
            <a:avLst/>
          </a:prstGeom>
          <a:solidFill>
            <a:schemeClr val="bg1">
              <a:alpha val="34000"/>
            </a:schemeClr>
          </a:soli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60400" y="5579718"/>
            <a:ext cx="655982" cy="655982"/>
          </a:xfrm>
          <a:prstGeom prst="ellipse">
            <a:avLst/>
          </a:prstGeom>
          <a:gradFill>
            <a:gsLst>
              <a:gs pos="14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1890285" y="5579718"/>
            <a:ext cx="655982" cy="655982"/>
          </a:xfrm>
          <a:prstGeom prst="ellipse">
            <a:avLst/>
          </a:prstGeom>
          <a:solidFill>
            <a:schemeClr val="bg1">
              <a:alpha val="34000"/>
            </a:schemeClr>
          </a:soli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847608" y="5579718"/>
            <a:ext cx="655982" cy="655982"/>
          </a:xfrm>
          <a:prstGeom prst="ellipse">
            <a:avLst/>
          </a:prstGeom>
          <a:gradFill>
            <a:gsLst>
              <a:gs pos="14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3052093" y="5579718"/>
            <a:ext cx="655982" cy="655982"/>
          </a:xfrm>
          <a:prstGeom prst="ellipse">
            <a:avLst/>
          </a:prstGeom>
          <a:solidFill>
            <a:schemeClr val="bg1">
              <a:alpha val="34000"/>
            </a:schemeClr>
          </a:soli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3009416" y="5579718"/>
            <a:ext cx="655982" cy="655982"/>
          </a:xfrm>
          <a:prstGeom prst="ellipse">
            <a:avLst/>
          </a:prstGeom>
          <a:gradFill>
            <a:gsLst>
              <a:gs pos="14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3146688" y="5727952"/>
            <a:ext cx="381439" cy="35951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824924" y="5730635"/>
            <a:ext cx="326934" cy="354148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2008520" y="5746021"/>
            <a:ext cx="334158" cy="323377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5312256" y="5859781"/>
            <a:ext cx="1724814" cy="4533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POWERPOINT</a:t>
            </a: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9370060" y="601190"/>
            <a:ext cx="2148840" cy="5291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>
            <a:off x="9808013" y="783705"/>
            <a:ext cx="1321317" cy="16408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>
            <a:off x="5483912" y="716150"/>
            <a:ext cx="1780910" cy="299191"/>
          </a:xfrm>
          <a:custGeom>
            <a:avLst/>
            <a:gdLst>
              <a:gd name="connsiteX0" fmla="*/ 741119 w 890768"/>
              <a:gd name="connsiteY0" fmla="*/ 0 h 149649"/>
              <a:gd name="connsiteX1" fmla="*/ 815944 w 890768"/>
              <a:gd name="connsiteY1" fmla="*/ 0 h 149649"/>
              <a:gd name="connsiteX2" fmla="*/ 890768 w 890768"/>
              <a:gd name="connsiteY2" fmla="*/ 74825 h 149649"/>
              <a:gd name="connsiteX3" fmla="*/ 815944 w 890768"/>
              <a:gd name="connsiteY3" fmla="*/ 149649 h 149649"/>
              <a:gd name="connsiteX4" fmla="*/ 741119 w 890768"/>
              <a:gd name="connsiteY4" fmla="*/ 149649 h 149649"/>
              <a:gd name="connsiteX5" fmla="*/ 815944 w 890768"/>
              <a:gd name="connsiteY5" fmla="*/ 74825 h 149649"/>
              <a:gd name="connsiteX6" fmla="*/ 555839 w 890768"/>
              <a:gd name="connsiteY6" fmla="*/ 0 h 149649"/>
              <a:gd name="connsiteX7" fmla="*/ 630664 w 890768"/>
              <a:gd name="connsiteY7" fmla="*/ 0 h 149649"/>
              <a:gd name="connsiteX8" fmla="*/ 705488 w 890768"/>
              <a:gd name="connsiteY8" fmla="*/ 74825 h 149649"/>
              <a:gd name="connsiteX9" fmla="*/ 630664 w 890768"/>
              <a:gd name="connsiteY9" fmla="*/ 149649 h 149649"/>
              <a:gd name="connsiteX10" fmla="*/ 555839 w 890768"/>
              <a:gd name="connsiteY10" fmla="*/ 149649 h 149649"/>
              <a:gd name="connsiteX11" fmla="*/ 630664 w 890768"/>
              <a:gd name="connsiteY11" fmla="*/ 74825 h 149649"/>
              <a:gd name="connsiteX12" fmla="*/ 370559 w 890768"/>
              <a:gd name="connsiteY12" fmla="*/ 0 h 149649"/>
              <a:gd name="connsiteX13" fmla="*/ 445384 w 890768"/>
              <a:gd name="connsiteY13" fmla="*/ 0 h 149649"/>
              <a:gd name="connsiteX14" fmla="*/ 520208 w 890768"/>
              <a:gd name="connsiteY14" fmla="*/ 74825 h 149649"/>
              <a:gd name="connsiteX15" fmla="*/ 445384 w 890768"/>
              <a:gd name="connsiteY15" fmla="*/ 149649 h 149649"/>
              <a:gd name="connsiteX16" fmla="*/ 370559 w 890768"/>
              <a:gd name="connsiteY16" fmla="*/ 149649 h 149649"/>
              <a:gd name="connsiteX17" fmla="*/ 445384 w 890768"/>
              <a:gd name="connsiteY17" fmla="*/ 74825 h 149649"/>
              <a:gd name="connsiteX18" fmla="*/ 185280 w 890768"/>
              <a:gd name="connsiteY18" fmla="*/ 0 h 149649"/>
              <a:gd name="connsiteX19" fmla="*/ 260105 w 890768"/>
              <a:gd name="connsiteY19" fmla="*/ 0 h 149649"/>
              <a:gd name="connsiteX20" fmla="*/ 334929 w 890768"/>
              <a:gd name="connsiteY20" fmla="*/ 74825 h 149649"/>
              <a:gd name="connsiteX21" fmla="*/ 260105 w 890768"/>
              <a:gd name="connsiteY21" fmla="*/ 149649 h 149649"/>
              <a:gd name="connsiteX22" fmla="*/ 185280 w 890768"/>
              <a:gd name="connsiteY22" fmla="*/ 149649 h 149649"/>
              <a:gd name="connsiteX23" fmla="*/ 260105 w 890768"/>
              <a:gd name="connsiteY23" fmla="*/ 74825 h 149649"/>
              <a:gd name="connsiteX24" fmla="*/ 0 w 890768"/>
              <a:gd name="connsiteY24" fmla="*/ 0 h 149649"/>
              <a:gd name="connsiteX25" fmla="*/ 74825 w 890768"/>
              <a:gd name="connsiteY25" fmla="*/ 0 h 149649"/>
              <a:gd name="connsiteX26" fmla="*/ 149649 w 890768"/>
              <a:gd name="connsiteY26" fmla="*/ 74825 h 149649"/>
              <a:gd name="connsiteX27" fmla="*/ 74825 w 890768"/>
              <a:gd name="connsiteY27" fmla="*/ 149649 h 149649"/>
              <a:gd name="connsiteX28" fmla="*/ 0 w 890768"/>
              <a:gd name="connsiteY28" fmla="*/ 149649 h 149649"/>
              <a:gd name="connsiteX29" fmla="*/ 74825 w 890768"/>
              <a:gd name="connsiteY29" fmla="*/ 74825 h 149649"/>
            </a:gdLst>
            <a:ahLst/>
            <a:cxnLst/>
            <a:rect l="l" t="t" r="r" b="b"/>
            <a:pathLst>
              <a:path w="890768" h="149649">
                <a:moveTo>
                  <a:pt x="741119" y="0"/>
                </a:moveTo>
                <a:lnTo>
                  <a:pt x="815944" y="0"/>
                </a:lnTo>
                <a:lnTo>
                  <a:pt x="890768" y="74825"/>
                </a:lnTo>
                <a:lnTo>
                  <a:pt x="815944" y="149649"/>
                </a:lnTo>
                <a:lnTo>
                  <a:pt x="741119" y="149649"/>
                </a:lnTo>
                <a:lnTo>
                  <a:pt x="815944" y="74825"/>
                </a:lnTo>
                <a:close/>
                <a:moveTo>
                  <a:pt x="555839" y="0"/>
                </a:moveTo>
                <a:lnTo>
                  <a:pt x="630664" y="0"/>
                </a:lnTo>
                <a:lnTo>
                  <a:pt x="705488" y="74825"/>
                </a:lnTo>
                <a:lnTo>
                  <a:pt x="630664" y="149649"/>
                </a:lnTo>
                <a:lnTo>
                  <a:pt x="555839" y="149649"/>
                </a:lnTo>
                <a:lnTo>
                  <a:pt x="630664" y="74825"/>
                </a:lnTo>
                <a:close/>
                <a:moveTo>
                  <a:pt x="370559" y="0"/>
                </a:moveTo>
                <a:lnTo>
                  <a:pt x="445384" y="0"/>
                </a:lnTo>
                <a:lnTo>
                  <a:pt x="520208" y="74825"/>
                </a:lnTo>
                <a:lnTo>
                  <a:pt x="445384" y="149649"/>
                </a:lnTo>
                <a:lnTo>
                  <a:pt x="370559" y="149649"/>
                </a:lnTo>
                <a:lnTo>
                  <a:pt x="445384" y="74825"/>
                </a:lnTo>
                <a:close/>
                <a:moveTo>
                  <a:pt x="185280" y="0"/>
                </a:moveTo>
                <a:lnTo>
                  <a:pt x="260105" y="0"/>
                </a:lnTo>
                <a:lnTo>
                  <a:pt x="334929" y="74825"/>
                </a:lnTo>
                <a:lnTo>
                  <a:pt x="260105" y="149649"/>
                </a:lnTo>
                <a:lnTo>
                  <a:pt x="185280" y="149649"/>
                </a:lnTo>
                <a:lnTo>
                  <a:pt x="260105" y="74825"/>
                </a:lnTo>
                <a:close/>
                <a:moveTo>
                  <a:pt x="0" y="0"/>
                </a:moveTo>
                <a:lnTo>
                  <a:pt x="74825" y="0"/>
                </a:lnTo>
                <a:lnTo>
                  <a:pt x="149649" y="74825"/>
                </a:lnTo>
                <a:lnTo>
                  <a:pt x="74825" y="149649"/>
                </a:lnTo>
                <a:lnTo>
                  <a:pt x="0" y="149649"/>
                </a:lnTo>
                <a:lnTo>
                  <a:pt x="74825" y="74825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38100" y="1689550"/>
            <a:ext cx="1002066" cy="1853750"/>
          </a:xfrm>
          <a:prstGeom prst="round2Diag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1780791" y="1689550"/>
            <a:ext cx="3994720" cy="1853750"/>
          </a:xfrm>
          <a:prstGeom prst="round2Diag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899632" y="2275332"/>
            <a:ext cx="3757038" cy="103936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05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绘制矩形、圆形、多边形等基本图形，展示代码片段，验证图形绘制功能。
使用OpenGL函数绘制图形，设置颜色、填充方式等属性，确保图形清晰可见。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471617" y="1527433"/>
            <a:ext cx="375730" cy="377422"/>
          </a:xfrm>
          <a:prstGeom prst="round2Diag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563600" y="1627446"/>
            <a:ext cx="191765" cy="177396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42641" y="2322626"/>
            <a:ext cx="792985" cy="61710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3200">
                <a:ln w="15875">
                  <a:solidFill>
                    <a:srgbClr val="3860F4">
                      <a:alpha val="100000"/>
                    </a:srgbClr>
                  </a:solidFill>
                </a:ln>
                <a:solidFill>
                  <a:srgbClr val="081738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0400" y="1600852"/>
            <a:ext cx="114776" cy="115293"/>
          </a:xfrm>
          <a:prstGeom prst="round2Diag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899632" y="1832107"/>
            <a:ext cx="3757038" cy="37944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二维图形绘制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500100" y="3947610"/>
            <a:ext cx="1002066" cy="2034090"/>
          </a:xfrm>
          <a:prstGeom prst="round2DiagRect">
            <a:avLst/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>
            <a:off x="2542791" y="3947610"/>
            <a:ext cx="8125209" cy="2035659"/>
          </a:xfrm>
          <a:prstGeom prst="round2Diag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661632" y="4533392"/>
            <a:ext cx="7726968" cy="129814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实现多个变换的组合应用，展示组合变换的效果，验证组合变换的正确性。
合理安排变换顺序，确保组合变换效果符合预期，提升图形变换的灵活性。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386517" y="3785493"/>
            <a:ext cx="375730" cy="377422"/>
          </a:xfrm>
          <a:prstGeom prst="round2DiagRect">
            <a:avLst/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478500" y="3883833"/>
            <a:ext cx="191765" cy="180742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accent2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422400" y="3858911"/>
            <a:ext cx="114776" cy="115293"/>
          </a:xfrm>
          <a:prstGeom prst="round2DiagRect">
            <a:avLst/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661632" y="4090167"/>
            <a:ext cx="7726968" cy="37944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二维组合变换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409653" y="1689550"/>
            <a:ext cx="1002066" cy="1853750"/>
          </a:xfrm>
          <a:prstGeom prst="round2Diag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7452344" y="1689550"/>
            <a:ext cx="3994720" cy="1857859"/>
          </a:xfrm>
          <a:prstGeom prst="round2Diag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7571186" y="2275332"/>
            <a:ext cx="3757038" cy="104414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05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实现缩放、反射、切变、旋转、平移等二维变换，展示变换前后的对比图。
通过矩阵运算实现变换，验证变换效果，确保变换准确无误。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1143170" y="1527433"/>
            <a:ext cx="375730" cy="377422"/>
          </a:xfrm>
          <a:prstGeom prst="round2Diag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1235154" y="1620262"/>
            <a:ext cx="191765" cy="191765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514195" y="2322626"/>
            <a:ext cx="792985" cy="61710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3200">
                <a:ln w="15875">
                  <a:solidFill>
                    <a:srgbClr val="3860F4">
                      <a:alpha val="100000"/>
                    </a:srgbClr>
                  </a:solidFill>
                </a:ln>
                <a:solidFill>
                  <a:srgbClr val="081738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331953" y="1600852"/>
            <a:ext cx="114776" cy="115293"/>
          </a:xfrm>
          <a:prstGeom prst="round2Diag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7571186" y="1832107"/>
            <a:ext cx="3757038" cy="37944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二维变换实现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697414" y="4775716"/>
            <a:ext cx="607438" cy="37944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C73B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0" y="355669"/>
            <a:ext cx="720000" cy="576000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464394" y="355669"/>
            <a:ext cx="7519965" cy="576000"/>
          </a:xfrm>
          <a:custGeom>
            <a:avLst/>
            <a:gdLst>
              <a:gd name="connsiteX0" fmla="*/ 367854 w 7519965"/>
              <a:gd name="connsiteY0" fmla="*/ 503515 h 510950"/>
              <a:gd name="connsiteX1" fmla="*/ 0 w 7519965"/>
              <a:gd name="connsiteY1" fmla="*/ 0 h 510950"/>
              <a:gd name="connsiteX2" fmla="*/ 7519965 w 7519965"/>
              <a:gd name="connsiteY2" fmla="*/ 0 h 510950"/>
              <a:gd name="connsiteX3" fmla="*/ 7300522 w 7519965"/>
              <a:gd name="connsiteY3" fmla="*/ 510950 h 510950"/>
              <a:gd name="connsiteX4" fmla="*/ 367854 w 7519965"/>
              <a:gd name="connsiteY4" fmla="*/ 503515 h 510950"/>
            </a:gdLst>
            <a:ahLst/>
            <a:cxnLst/>
            <a:rect l="l" t="t" r="r" b="b"/>
            <a:pathLst>
              <a:path w="7519965" h="510950">
                <a:moveTo>
                  <a:pt x="367854" y="503515"/>
                </a:moveTo>
                <a:lnTo>
                  <a:pt x="0" y="0"/>
                </a:lnTo>
                <a:lnTo>
                  <a:pt x="7519965" y="0"/>
                </a:lnTo>
                <a:lnTo>
                  <a:pt x="7300522" y="510950"/>
                </a:lnTo>
                <a:lnTo>
                  <a:pt x="367854" y="50351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921832" y="409669"/>
            <a:ext cx="1053759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二维图形绘制与变换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>
            <a:off x="289640" y="1968247"/>
            <a:ext cx="4347200" cy="3427031"/>
          </a:xfrm>
          <a:prstGeom prst="hexagon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71323" sx="102000" sy="102000" algn="ctr" rotWithShape="0">
              <a:schemeClr val="accent1">
                <a:alpha val="8000"/>
              </a:schemeClr>
            </a:outerShdw>
          </a:effectLst>
        </p:spPr>
        <p:txBody>
          <a:bodyPr vert="horz" wrap="square" lIns="85588" tIns="42794" rIns="85588" bIns="42794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61160" y="2408790"/>
            <a:ext cx="2804160" cy="517613"/>
          </a:xfrm>
          <a:prstGeom prst="roundRect">
            <a:avLst>
              <a:gd name="adj" fmla="val 50000"/>
            </a:avLst>
          </a:prstGeom>
          <a:gradFill>
            <a:gsLst>
              <a:gs pos="18000">
                <a:schemeClr val="accent1">
                  <a:lumMod val="60000"/>
                  <a:lumOff val="40000"/>
                  <a:alpha val="100000"/>
                </a:schemeClr>
              </a:gs>
              <a:gs pos="93000">
                <a:schemeClr val="accent1"/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38115" y="2491970"/>
            <a:ext cx="2650250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三维图形绘制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59890" y="3083888"/>
            <a:ext cx="2806700" cy="17297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6112A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绘制立方体、球体、圆柱体等基本三维图形，展示代码片段，验证绘制功能。
使用OpenGL的三维绘制函数，设置光照、材质等属性，增强图形的立体感。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5400000">
            <a:off x="3922400" y="1968247"/>
            <a:ext cx="4347200" cy="3427031"/>
          </a:xfrm>
          <a:prstGeom prst="hexagon">
            <a:avLst/>
          </a:prstGeom>
          <a:gradFill>
            <a:gsLst>
              <a:gs pos="18000">
                <a:schemeClr val="accent1">
                  <a:lumMod val="60000"/>
                  <a:lumOff val="40000"/>
                  <a:alpha val="100000"/>
                </a:schemeClr>
              </a:gs>
              <a:gs pos="93000">
                <a:schemeClr val="accent1"/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693920" y="2413000"/>
            <a:ext cx="2804160" cy="51340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cap="flat">
            <a:noFill/>
            <a:prstDash val="solid"/>
            <a:miter/>
          </a:ln>
          <a:effectLst>
            <a:outerShdw blurRad="241300" dist="76200" dir="5400000" sx="93000" sy="93000" algn="t" rotWithShape="0">
              <a:schemeClr val="tx2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776452" y="2445321"/>
            <a:ext cx="2639096" cy="43185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61914" tIns="30957" rIns="61914" bIns="30957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0">
                      <a:srgbClr val="1E57D4">
                        <a:alpha val="100000"/>
                      </a:srgbClr>
                    </a:gs>
                    <a:gs pos="100000">
                      <a:srgbClr val="081738">
                        <a:alpha val="100000"/>
                      </a:srgbClr>
                    </a:gs>
                  </a:gsLst>
                  <a:lin ang="27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三维变换实现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692650" y="3083888"/>
            <a:ext cx="2806700" cy="17294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实现缩放、平移、绕x/y/z轴旋转等三维变换，展示变换前后的对比图。
通过三维变换矩阵实现变换，验证变换效果，确保三维图形变换准确。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5400000">
            <a:off x="7555160" y="1968247"/>
            <a:ext cx="4347200" cy="3427031"/>
          </a:xfrm>
          <a:prstGeom prst="hexagon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71323" sx="102000" sy="102000" algn="ctr" rotWithShape="0">
              <a:schemeClr val="accent1">
                <a:alpha val="8000"/>
              </a:schemeClr>
            </a:outerShdw>
          </a:effectLst>
        </p:spPr>
        <p:txBody>
          <a:bodyPr vert="horz" wrap="square" lIns="85588" tIns="42794" rIns="85588" bIns="42794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326680" y="2413000"/>
            <a:ext cx="2804160" cy="513403"/>
          </a:xfrm>
          <a:prstGeom prst="roundRect">
            <a:avLst>
              <a:gd name="adj" fmla="val 50000"/>
            </a:avLst>
          </a:prstGeom>
          <a:gradFill>
            <a:gsLst>
              <a:gs pos="18000">
                <a:schemeClr val="accent1">
                  <a:lumMod val="60000"/>
                  <a:lumOff val="40000"/>
                  <a:alpha val="100000"/>
                </a:schemeClr>
              </a:gs>
              <a:gs pos="93000">
                <a:schemeClr val="accent1"/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403635" y="2491970"/>
            <a:ext cx="2650250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三维组合变换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325410" y="3083888"/>
            <a:ext cx="2806700" cy="17294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6112A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实现多个三维变换的组合应用，展示组合变换的效果，验证组合变换的正确性。
合理安排三维变换顺序，确保组合变换效果符合预期，提升三维场景的灵活性。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239576" y="4956295"/>
            <a:ext cx="120800" cy="120800"/>
          </a:xfrm>
          <a:prstGeom prst="ellipse">
            <a:avLst/>
          </a:prstGeom>
          <a:noFill/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402840" y="4956295"/>
            <a:ext cx="120800" cy="120800"/>
          </a:xfrm>
          <a:prstGeom prst="ellipse">
            <a:avLst/>
          </a:prstGeom>
          <a:solidFill>
            <a:schemeClr val="accent1"/>
          </a:solidFill>
          <a:ln w="25400" cap="flat">
            <a:solidFill>
              <a:schemeClr val="bg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566104" y="4956295"/>
            <a:ext cx="120800" cy="120800"/>
          </a:xfrm>
          <a:prstGeom prst="ellipse">
            <a:avLst/>
          </a:prstGeom>
          <a:solidFill>
            <a:schemeClr val="accent1"/>
          </a:solidFill>
          <a:ln w="25400" cap="flat">
            <a:solidFill>
              <a:schemeClr val="bg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846936" y="4956295"/>
            <a:ext cx="120800" cy="120800"/>
          </a:xfrm>
          <a:prstGeom prst="ellipse">
            <a:avLst/>
          </a:prstGeom>
          <a:solidFill>
            <a:schemeClr val="bg1"/>
          </a:soli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010200" y="4956295"/>
            <a:ext cx="120800" cy="120800"/>
          </a:xfrm>
          <a:prstGeom prst="ellipse">
            <a:avLst/>
          </a:prstGeom>
          <a:solidFill>
            <a:schemeClr val="accent1"/>
          </a:solidFill>
          <a:ln w="25400" cap="flat">
            <a:solidFill>
              <a:schemeClr val="bg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173464" y="4956295"/>
            <a:ext cx="120800" cy="120800"/>
          </a:xfrm>
          <a:prstGeom prst="ellipse">
            <a:avLst/>
          </a:prstGeom>
          <a:solidFill>
            <a:schemeClr val="bg1"/>
          </a:soli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505096" y="4956295"/>
            <a:ext cx="120800" cy="120800"/>
          </a:xfrm>
          <a:prstGeom prst="ellipse">
            <a:avLst/>
          </a:prstGeom>
          <a:solidFill>
            <a:schemeClr val="accent1"/>
          </a:solidFill>
          <a:ln w="25400" cap="flat">
            <a:solidFill>
              <a:schemeClr val="bg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9668360" y="4956295"/>
            <a:ext cx="120800" cy="120800"/>
          </a:xfrm>
          <a:prstGeom prst="ellipse">
            <a:avLst/>
          </a:prstGeom>
          <a:solidFill>
            <a:schemeClr val="accent1"/>
          </a:solidFill>
          <a:ln w="25400" cap="flat">
            <a:solidFill>
              <a:schemeClr val="bg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9831624" y="4956295"/>
            <a:ext cx="120800" cy="120800"/>
          </a:xfrm>
          <a:prstGeom prst="ellipse">
            <a:avLst/>
          </a:prstGeom>
          <a:noFill/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0" y="355669"/>
            <a:ext cx="720000" cy="576000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464394" y="355669"/>
            <a:ext cx="7519965" cy="576000"/>
          </a:xfrm>
          <a:custGeom>
            <a:avLst/>
            <a:gdLst>
              <a:gd name="connsiteX0" fmla="*/ 367854 w 7519965"/>
              <a:gd name="connsiteY0" fmla="*/ 503515 h 510950"/>
              <a:gd name="connsiteX1" fmla="*/ 0 w 7519965"/>
              <a:gd name="connsiteY1" fmla="*/ 0 h 510950"/>
              <a:gd name="connsiteX2" fmla="*/ 7519965 w 7519965"/>
              <a:gd name="connsiteY2" fmla="*/ 0 h 510950"/>
              <a:gd name="connsiteX3" fmla="*/ 7300522 w 7519965"/>
              <a:gd name="connsiteY3" fmla="*/ 510950 h 510950"/>
              <a:gd name="connsiteX4" fmla="*/ 367854 w 7519965"/>
              <a:gd name="connsiteY4" fmla="*/ 503515 h 510950"/>
            </a:gdLst>
            <a:ahLst/>
            <a:cxnLst/>
            <a:rect l="l" t="t" r="r" b="b"/>
            <a:pathLst>
              <a:path w="7519965" h="510950">
                <a:moveTo>
                  <a:pt x="367854" y="503515"/>
                </a:moveTo>
                <a:lnTo>
                  <a:pt x="0" y="0"/>
                </a:lnTo>
                <a:lnTo>
                  <a:pt x="7519965" y="0"/>
                </a:lnTo>
                <a:lnTo>
                  <a:pt x="7300522" y="510950"/>
                </a:lnTo>
                <a:lnTo>
                  <a:pt x="367854" y="50351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921832" y="409669"/>
            <a:ext cx="1053759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三维图形绘制与变换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2268315"/>
            <a:ext cx="3373800" cy="3073706"/>
          </a:xfrm>
          <a:prstGeom prst="rect">
            <a:avLst/>
          </a:prstGeom>
          <a:gradFill>
            <a:gsLst>
              <a:gs pos="50000">
                <a:schemeClr val="accent1">
                  <a:lumMod val="40000"/>
                  <a:lumOff val="60000"/>
                  <a:alpha val="5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1617385"/>
            <a:ext cx="3373801" cy="650933"/>
          </a:xfrm>
          <a:prstGeom prst="round2SameRect">
            <a:avLst>
              <a:gd name="adj1" fmla="val 16667"/>
              <a:gd name="adj2" fmla="val 0"/>
            </a:avLst>
          </a:prstGeom>
          <a:gradFill>
            <a:gsLst>
              <a:gs pos="28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4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01695" y="2436410"/>
            <a:ext cx="3091211" cy="215076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实现键盘控制相机移动，展示动态效果，验证控制功能。
通过键盘事件处理函数，实现相机的前后、左右、上下移动，增强交互性。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01695" y="1617384"/>
            <a:ext cx="3091211" cy="6509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键盘控制相机移动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400412" y="2268315"/>
            <a:ext cx="3373800" cy="3073706"/>
          </a:xfrm>
          <a:prstGeom prst="rect">
            <a:avLst/>
          </a:prstGeom>
          <a:gradFill>
            <a:gsLst>
              <a:gs pos="50000">
                <a:schemeClr val="accent2">
                  <a:lumMod val="40000"/>
                  <a:lumOff val="60000"/>
                  <a:alpha val="50000"/>
                </a:schemeClr>
              </a:gs>
              <a:gs pos="100000">
                <a:schemeClr val="accent2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400412" y="1617385"/>
            <a:ext cx="3373801" cy="650933"/>
          </a:xfrm>
          <a:prstGeom prst="round2SameRect">
            <a:avLst>
              <a:gd name="adj1" fmla="val 16667"/>
              <a:gd name="adj2" fmla="val 0"/>
            </a:avLst>
          </a:prstGeom>
          <a:gradFill>
            <a:gsLst>
              <a:gs pos="28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4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541707" y="2436410"/>
            <a:ext cx="3091211" cy="215076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实现透视投影与正交投影的切换，展示动态效果，验证切换功能。
通过键盘事件触发投影变换切换，确保切换流畅，提升用户体验。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541707" y="1617384"/>
            <a:ext cx="3091211" cy="6509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投影变换切换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140424" y="2268315"/>
            <a:ext cx="3373800" cy="3073706"/>
          </a:xfrm>
          <a:prstGeom prst="rect">
            <a:avLst/>
          </a:prstGeom>
          <a:gradFill>
            <a:gsLst>
              <a:gs pos="50000">
                <a:schemeClr val="accent1">
                  <a:lumMod val="40000"/>
                  <a:lumOff val="60000"/>
                  <a:alpha val="5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140424" y="1617385"/>
            <a:ext cx="3373801" cy="650933"/>
          </a:xfrm>
          <a:prstGeom prst="round2SameRect">
            <a:avLst>
              <a:gd name="adj1" fmla="val 16667"/>
              <a:gd name="adj2" fmla="val 0"/>
            </a:avLst>
          </a:prstGeom>
          <a:gradFill>
            <a:gsLst>
              <a:gs pos="28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4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281719" y="2436410"/>
            <a:ext cx="3091211" cy="215076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展示键盘控制相机移动与投影切换的动态效果，验证整体交互功能。
在演示过程中，实时展示相机移动和投影切换的效果，确保操作流畅无卡顿。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281719" y="1617384"/>
            <a:ext cx="3091211" cy="6509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动态效果展示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863319" y="4587175"/>
            <a:ext cx="447987" cy="485278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accent2">
              <a:alpha val="20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134838" y="4587175"/>
            <a:ext cx="424925" cy="485278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569889" y="4587175"/>
            <a:ext cx="514871" cy="485278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0255098" y="5006642"/>
            <a:ext cx="1497046" cy="2254915"/>
          </a:xfrm>
          <a:custGeom>
            <a:avLst/>
            <a:gdLst>
              <a:gd name="connsiteX0" fmla="*/ 921143 w 1842285"/>
              <a:gd name="connsiteY0" fmla="*/ 0 h 5812935"/>
              <a:gd name="connsiteX1" fmla="*/ 1842285 w 1842285"/>
              <a:gd name="connsiteY1" fmla="*/ 1588177 h 5812935"/>
              <a:gd name="connsiteX2" fmla="*/ 1323127 w 1842285"/>
              <a:gd name="connsiteY2" fmla="*/ 1588177 h 5812935"/>
              <a:gd name="connsiteX3" fmla="*/ 1715058 w 1842285"/>
              <a:gd name="connsiteY3" fmla="*/ 5812935 h 5812935"/>
              <a:gd name="connsiteX4" fmla="*/ 127226 w 1842285"/>
              <a:gd name="connsiteY4" fmla="*/ 5812935 h 5812935"/>
              <a:gd name="connsiteX5" fmla="*/ 519157 w 1842285"/>
              <a:gd name="connsiteY5" fmla="*/ 1588177 h 5812935"/>
              <a:gd name="connsiteX6" fmla="*/ 0 w 1842285"/>
              <a:gd name="connsiteY6" fmla="*/ 1588177 h 5812935"/>
              <a:gd name="connsiteX0-1" fmla="*/ 1771817 w 2692959"/>
              <a:gd name="connsiteY0-2" fmla="*/ 0 h 6219335"/>
              <a:gd name="connsiteX1-3" fmla="*/ 2692959 w 2692959"/>
              <a:gd name="connsiteY1-4" fmla="*/ 1588177 h 6219335"/>
              <a:gd name="connsiteX2-5" fmla="*/ 2173801 w 2692959"/>
              <a:gd name="connsiteY2-6" fmla="*/ 1588177 h 6219335"/>
              <a:gd name="connsiteX3-7" fmla="*/ 2565732 w 2692959"/>
              <a:gd name="connsiteY3-8" fmla="*/ 5812935 h 6219335"/>
              <a:gd name="connsiteX4-9" fmla="*/ 0 w 2692959"/>
              <a:gd name="connsiteY4-10" fmla="*/ 6219335 h 6219335"/>
              <a:gd name="connsiteX5-11" fmla="*/ 1369831 w 2692959"/>
              <a:gd name="connsiteY5-12" fmla="*/ 1588177 h 6219335"/>
              <a:gd name="connsiteX6-13" fmla="*/ 850674 w 2692959"/>
              <a:gd name="connsiteY6-14" fmla="*/ 1588177 h 6219335"/>
              <a:gd name="connsiteX7" fmla="*/ 1771817 w 2692959"/>
              <a:gd name="connsiteY7" fmla="*/ 0 h 6219335"/>
              <a:gd name="connsiteX0-15" fmla="*/ 1771817 w 3403932"/>
              <a:gd name="connsiteY0-16" fmla="*/ 0 h 6219335"/>
              <a:gd name="connsiteX1-17" fmla="*/ 2692959 w 3403932"/>
              <a:gd name="connsiteY1-18" fmla="*/ 1588177 h 6219335"/>
              <a:gd name="connsiteX2-19" fmla="*/ 2173801 w 3403932"/>
              <a:gd name="connsiteY2-20" fmla="*/ 1588177 h 6219335"/>
              <a:gd name="connsiteX3-21" fmla="*/ 3403932 w 3403932"/>
              <a:gd name="connsiteY3-22" fmla="*/ 6143135 h 6219335"/>
              <a:gd name="connsiteX4-23" fmla="*/ 0 w 3403932"/>
              <a:gd name="connsiteY4-24" fmla="*/ 6219335 h 6219335"/>
              <a:gd name="connsiteX5-25" fmla="*/ 1369831 w 3403932"/>
              <a:gd name="connsiteY5-26" fmla="*/ 1588177 h 6219335"/>
              <a:gd name="connsiteX6-27" fmla="*/ 850674 w 3403932"/>
              <a:gd name="connsiteY6-28" fmla="*/ 1588177 h 6219335"/>
              <a:gd name="connsiteX7-29" fmla="*/ 1771817 w 3403932"/>
              <a:gd name="connsiteY7-30" fmla="*/ 0 h 6219335"/>
              <a:gd name="connsiteX0-31" fmla="*/ 1771817 w 3403932"/>
              <a:gd name="connsiteY0-32" fmla="*/ 0 h 6219335"/>
              <a:gd name="connsiteX1-33" fmla="*/ 2692959 w 3403932"/>
              <a:gd name="connsiteY1-34" fmla="*/ 1588177 h 6219335"/>
              <a:gd name="connsiteX2-35" fmla="*/ 2173801 w 3403932"/>
              <a:gd name="connsiteY2-36" fmla="*/ 1588177 h 6219335"/>
              <a:gd name="connsiteX3-37" fmla="*/ 3403932 w 3403932"/>
              <a:gd name="connsiteY3-38" fmla="*/ 6143135 h 6219335"/>
              <a:gd name="connsiteX4-39" fmla="*/ 0 w 3403932"/>
              <a:gd name="connsiteY4-40" fmla="*/ 6219335 h 6219335"/>
              <a:gd name="connsiteX5-41" fmla="*/ 1369831 w 3403932"/>
              <a:gd name="connsiteY5-42" fmla="*/ 1588177 h 6219335"/>
              <a:gd name="connsiteX6-43" fmla="*/ 850674 w 3403932"/>
              <a:gd name="connsiteY6-44" fmla="*/ 1588177 h 6219335"/>
              <a:gd name="connsiteX7-45" fmla="*/ 1771817 w 3403932"/>
              <a:gd name="connsiteY7-46" fmla="*/ 0 h 6219335"/>
              <a:gd name="connsiteX0-47" fmla="*/ 1771817 w 3403932"/>
              <a:gd name="connsiteY0-48" fmla="*/ 0 h 6219335"/>
              <a:gd name="connsiteX1-49" fmla="*/ 2692959 w 3403932"/>
              <a:gd name="connsiteY1-50" fmla="*/ 1588177 h 6219335"/>
              <a:gd name="connsiteX2-51" fmla="*/ 2173801 w 3403932"/>
              <a:gd name="connsiteY2-52" fmla="*/ 1588177 h 6219335"/>
              <a:gd name="connsiteX3-53" fmla="*/ 3403932 w 3403932"/>
              <a:gd name="connsiteY3-54" fmla="*/ 6143135 h 6219335"/>
              <a:gd name="connsiteX4-55" fmla="*/ 0 w 3403932"/>
              <a:gd name="connsiteY4-56" fmla="*/ 6219335 h 6219335"/>
              <a:gd name="connsiteX5-57" fmla="*/ 1369831 w 3403932"/>
              <a:gd name="connsiteY5-58" fmla="*/ 1588177 h 6219335"/>
              <a:gd name="connsiteX6-59" fmla="*/ 850674 w 3403932"/>
              <a:gd name="connsiteY6-60" fmla="*/ 1588177 h 6219335"/>
              <a:gd name="connsiteX7-61" fmla="*/ 1771817 w 3403932"/>
              <a:gd name="connsiteY7-62" fmla="*/ 0 h 6219335"/>
              <a:gd name="connsiteX0-63" fmla="*/ 1771817 w 3403932"/>
              <a:gd name="connsiteY0-64" fmla="*/ 0 h 6219335"/>
              <a:gd name="connsiteX1-65" fmla="*/ 2692959 w 3403932"/>
              <a:gd name="connsiteY1-66" fmla="*/ 1588177 h 6219335"/>
              <a:gd name="connsiteX2-67" fmla="*/ 2173801 w 3403932"/>
              <a:gd name="connsiteY2-68" fmla="*/ 1588177 h 6219335"/>
              <a:gd name="connsiteX3-69" fmla="*/ 3403932 w 3403932"/>
              <a:gd name="connsiteY3-70" fmla="*/ 6143135 h 6219335"/>
              <a:gd name="connsiteX4-71" fmla="*/ 0 w 3403932"/>
              <a:gd name="connsiteY4-72" fmla="*/ 6219335 h 6219335"/>
              <a:gd name="connsiteX5-73" fmla="*/ 1369831 w 3403932"/>
              <a:gd name="connsiteY5-74" fmla="*/ 1588177 h 6219335"/>
              <a:gd name="connsiteX6-75" fmla="*/ 850674 w 3403932"/>
              <a:gd name="connsiteY6-76" fmla="*/ 1588177 h 6219335"/>
              <a:gd name="connsiteX7-77" fmla="*/ 1771817 w 3403932"/>
              <a:gd name="connsiteY7-78" fmla="*/ 0 h 6219335"/>
              <a:gd name="connsiteX0-79" fmla="*/ 1771817 w 3403932"/>
              <a:gd name="connsiteY0-80" fmla="*/ 0 h 6219335"/>
              <a:gd name="connsiteX1-81" fmla="*/ 2692959 w 3403932"/>
              <a:gd name="connsiteY1-82" fmla="*/ 1588177 h 6219335"/>
              <a:gd name="connsiteX2-83" fmla="*/ 2173801 w 3403932"/>
              <a:gd name="connsiteY2-84" fmla="*/ 1588177 h 6219335"/>
              <a:gd name="connsiteX3-85" fmla="*/ 3403932 w 3403932"/>
              <a:gd name="connsiteY3-86" fmla="*/ 6143135 h 6219335"/>
              <a:gd name="connsiteX4-87" fmla="*/ 0 w 3403932"/>
              <a:gd name="connsiteY4-88" fmla="*/ 6219335 h 6219335"/>
              <a:gd name="connsiteX5-89" fmla="*/ 1369831 w 3403932"/>
              <a:gd name="connsiteY5-90" fmla="*/ 1588177 h 6219335"/>
              <a:gd name="connsiteX6-91" fmla="*/ 850674 w 3403932"/>
              <a:gd name="connsiteY6-92" fmla="*/ 1588177 h 6219335"/>
              <a:gd name="connsiteX7-93" fmla="*/ 1771817 w 3403932"/>
              <a:gd name="connsiteY7-94" fmla="*/ 0 h 6219335"/>
              <a:gd name="connsiteX0-95" fmla="*/ 1771817 w 3403932"/>
              <a:gd name="connsiteY0-96" fmla="*/ 0 h 6219335"/>
              <a:gd name="connsiteX1-97" fmla="*/ 2692959 w 3403932"/>
              <a:gd name="connsiteY1-98" fmla="*/ 1588177 h 6219335"/>
              <a:gd name="connsiteX2-99" fmla="*/ 2173801 w 3403932"/>
              <a:gd name="connsiteY2-100" fmla="*/ 1588177 h 6219335"/>
              <a:gd name="connsiteX3-101" fmla="*/ 3403932 w 3403932"/>
              <a:gd name="connsiteY3-102" fmla="*/ 6143135 h 6219335"/>
              <a:gd name="connsiteX4-103" fmla="*/ 0 w 3403932"/>
              <a:gd name="connsiteY4-104" fmla="*/ 6219335 h 6219335"/>
              <a:gd name="connsiteX5-105" fmla="*/ 1369831 w 3403932"/>
              <a:gd name="connsiteY5-106" fmla="*/ 1588177 h 6219335"/>
              <a:gd name="connsiteX6-107" fmla="*/ 850674 w 3403932"/>
              <a:gd name="connsiteY6-108" fmla="*/ 1588177 h 6219335"/>
              <a:gd name="connsiteX7-109" fmla="*/ 1771817 w 3403932"/>
              <a:gd name="connsiteY7-110" fmla="*/ 0 h 6219335"/>
              <a:gd name="connsiteX0-111" fmla="*/ 1771817 w 3403932"/>
              <a:gd name="connsiteY0-112" fmla="*/ 0 h 6219335"/>
              <a:gd name="connsiteX1-113" fmla="*/ 2692959 w 3403932"/>
              <a:gd name="connsiteY1-114" fmla="*/ 1588177 h 6219335"/>
              <a:gd name="connsiteX2-115" fmla="*/ 2173801 w 3403932"/>
              <a:gd name="connsiteY2-116" fmla="*/ 1588177 h 6219335"/>
              <a:gd name="connsiteX3-117" fmla="*/ 3403932 w 3403932"/>
              <a:gd name="connsiteY3-118" fmla="*/ 6143135 h 6219335"/>
              <a:gd name="connsiteX4-119" fmla="*/ 0 w 3403932"/>
              <a:gd name="connsiteY4-120" fmla="*/ 6219335 h 6219335"/>
              <a:gd name="connsiteX5-121" fmla="*/ 1369831 w 3403932"/>
              <a:gd name="connsiteY5-122" fmla="*/ 1588177 h 6219335"/>
              <a:gd name="connsiteX6-123" fmla="*/ 850674 w 3403932"/>
              <a:gd name="connsiteY6-124" fmla="*/ 1588177 h 6219335"/>
              <a:gd name="connsiteX7-125" fmla="*/ 1771817 w 3403932"/>
              <a:gd name="connsiteY7-126" fmla="*/ 0 h 6219335"/>
              <a:gd name="connsiteX0-127" fmla="*/ 1771817 w 3403932"/>
              <a:gd name="connsiteY0-128" fmla="*/ 0 h 6219335"/>
              <a:gd name="connsiteX1-129" fmla="*/ 2692959 w 3403932"/>
              <a:gd name="connsiteY1-130" fmla="*/ 1588177 h 6219335"/>
              <a:gd name="connsiteX2-131" fmla="*/ 2173801 w 3403932"/>
              <a:gd name="connsiteY2-132" fmla="*/ 1588177 h 6219335"/>
              <a:gd name="connsiteX3-133" fmla="*/ 3403932 w 3403932"/>
              <a:gd name="connsiteY3-134" fmla="*/ 6143135 h 6219335"/>
              <a:gd name="connsiteX4-135" fmla="*/ 0 w 3403932"/>
              <a:gd name="connsiteY4-136" fmla="*/ 6219335 h 6219335"/>
              <a:gd name="connsiteX5-137" fmla="*/ 1369831 w 3403932"/>
              <a:gd name="connsiteY5-138" fmla="*/ 1588177 h 6219335"/>
              <a:gd name="connsiteX6-139" fmla="*/ 825274 w 3403932"/>
              <a:gd name="connsiteY6-140" fmla="*/ 1689777 h 6219335"/>
              <a:gd name="connsiteX7-141" fmla="*/ 1771817 w 3403932"/>
              <a:gd name="connsiteY7-142" fmla="*/ 0 h 6219335"/>
              <a:gd name="connsiteX0-143" fmla="*/ 1771817 w 3403932"/>
              <a:gd name="connsiteY0-144" fmla="*/ 0 h 6219335"/>
              <a:gd name="connsiteX1-145" fmla="*/ 2692959 w 3403932"/>
              <a:gd name="connsiteY1-146" fmla="*/ 1664377 h 6219335"/>
              <a:gd name="connsiteX2-147" fmla="*/ 2173801 w 3403932"/>
              <a:gd name="connsiteY2-148" fmla="*/ 1588177 h 6219335"/>
              <a:gd name="connsiteX3-149" fmla="*/ 3403932 w 3403932"/>
              <a:gd name="connsiteY3-150" fmla="*/ 6143135 h 6219335"/>
              <a:gd name="connsiteX4-151" fmla="*/ 0 w 3403932"/>
              <a:gd name="connsiteY4-152" fmla="*/ 6219335 h 6219335"/>
              <a:gd name="connsiteX5-153" fmla="*/ 1369831 w 3403932"/>
              <a:gd name="connsiteY5-154" fmla="*/ 1588177 h 6219335"/>
              <a:gd name="connsiteX6-155" fmla="*/ 825274 w 3403932"/>
              <a:gd name="connsiteY6-156" fmla="*/ 1689777 h 6219335"/>
              <a:gd name="connsiteX7-157" fmla="*/ 1771817 w 3403932"/>
              <a:gd name="connsiteY7-158" fmla="*/ 0 h 6219335"/>
              <a:gd name="connsiteX0-159" fmla="*/ 1822617 w 3403932"/>
              <a:gd name="connsiteY0-160" fmla="*/ 0 h 5444635"/>
              <a:gd name="connsiteX1-161" fmla="*/ 2692959 w 3403932"/>
              <a:gd name="connsiteY1-162" fmla="*/ 889677 h 5444635"/>
              <a:gd name="connsiteX2-163" fmla="*/ 2173801 w 3403932"/>
              <a:gd name="connsiteY2-164" fmla="*/ 813477 h 5444635"/>
              <a:gd name="connsiteX3-165" fmla="*/ 3403932 w 3403932"/>
              <a:gd name="connsiteY3-166" fmla="*/ 5368435 h 5444635"/>
              <a:gd name="connsiteX4-167" fmla="*/ 0 w 3403932"/>
              <a:gd name="connsiteY4-168" fmla="*/ 5444635 h 5444635"/>
              <a:gd name="connsiteX5-169" fmla="*/ 1369831 w 3403932"/>
              <a:gd name="connsiteY5-170" fmla="*/ 813477 h 5444635"/>
              <a:gd name="connsiteX6-171" fmla="*/ 825274 w 3403932"/>
              <a:gd name="connsiteY6-172" fmla="*/ 915077 h 5444635"/>
              <a:gd name="connsiteX7-173" fmla="*/ 1822617 w 3403932"/>
              <a:gd name="connsiteY7-174" fmla="*/ 0 h 5444635"/>
              <a:gd name="connsiteX0-175" fmla="*/ 1784517 w 3365832"/>
              <a:gd name="connsiteY0-176" fmla="*/ 0 h 5368435"/>
              <a:gd name="connsiteX1-177" fmla="*/ 2654859 w 3365832"/>
              <a:gd name="connsiteY1-178" fmla="*/ 889677 h 5368435"/>
              <a:gd name="connsiteX2-179" fmla="*/ 2135701 w 3365832"/>
              <a:gd name="connsiteY2-180" fmla="*/ 813477 h 5368435"/>
              <a:gd name="connsiteX3-181" fmla="*/ 3365832 w 3365832"/>
              <a:gd name="connsiteY3-182" fmla="*/ 5368435 h 5368435"/>
              <a:gd name="connsiteX4-183" fmla="*/ 0 w 3365832"/>
              <a:gd name="connsiteY4-184" fmla="*/ 5368435 h 5368435"/>
              <a:gd name="connsiteX5-185" fmla="*/ 1331731 w 3365832"/>
              <a:gd name="connsiteY5-186" fmla="*/ 813477 h 5368435"/>
              <a:gd name="connsiteX6-187" fmla="*/ 787174 w 3365832"/>
              <a:gd name="connsiteY6-188" fmla="*/ 915077 h 5368435"/>
              <a:gd name="connsiteX7-189" fmla="*/ 1784517 w 3365832"/>
              <a:gd name="connsiteY7-190" fmla="*/ 0 h 5368435"/>
              <a:gd name="connsiteX0-191" fmla="*/ 1784517 w 3492832"/>
              <a:gd name="connsiteY0-192" fmla="*/ 0 h 5368435"/>
              <a:gd name="connsiteX1-193" fmla="*/ 2654859 w 3492832"/>
              <a:gd name="connsiteY1-194" fmla="*/ 889677 h 5368435"/>
              <a:gd name="connsiteX2-195" fmla="*/ 2135701 w 3492832"/>
              <a:gd name="connsiteY2-196" fmla="*/ 813477 h 5368435"/>
              <a:gd name="connsiteX3-197" fmla="*/ 3492832 w 3492832"/>
              <a:gd name="connsiteY3-198" fmla="*/ 5368435 h 5368435"/>
              <a:gd name="connsiteX4-199" fmla="*/ 0 w 3492832"/>
              <a:gd name="connsiteY4-200" fmla="*/ 5368435 h 5368435"/>
              <a:gd name="connsiteX5-201" fmla="*/ 1331731 w 3492832"/>
              <a:gd name="connsiteY5-202" fmla="*/ 813477 h 5368435"/>
              <a:gd name="connsiteX6-203" fmla="*/ 787174 w 3492832"/>
              <a:gd name="connsiteY6-204" fmla="*/ 915077 h 5368435"/>
              <a:gd name="connsiteX7-205" fmla="*/ 1784517 w 3492832"/>
              <a:gd name="connsiteY7-206" fmla="*/ 0 h 5368435"/>
              <a:gd name="connsiteX0-207" fmla="*/ 1784517 w 3581732"/>
              <a:gd name="connsiteY0-208" fmla="*/ 0 h 5393835"/>
              <a:gd name="connsiteX1-209" fmla="*/ 2654859 w 3581732"/>
              <a:gd name="connsiteY1-210" fmla="*/ 889677 h 5393835"/>
              <a:gd name="connsiteX2-211" fmla="*/ 2135701 w 3581732"/>
              <a:gd name="connsiteY2-212" fmla="*/ 813477 h 5393835"/>
              <a:gd name="connsiteX3-213" fmla="*/ 3581732 w 3581732"/>
              <a:gd name="connsiteY3-214" fmla="*/ 5393835 h 5393835"/>
              <a:gd name="connsiteX4-215" fmla="*/ 0 w 3581732"/>
              <a:gd name="connsiteY4-216" fmla="*/ 5368435 h 5393835"/>
              <a:gd name="connsiteX5-217" fmla="*/ 1331731 w 3581732"/>
              <a:gd name="connsiteY5-218" fmla="*/ 813477 h 5393835"/>
              <a:gd name="connsiteX6-219" fmla="*/ 787174 w 3581732"/>
              <a:gd name="connsiteY6-220" fmla="*/ 915077 h 5393835"/>
              <a:gd name="connsiteX7-221" fmla="*/ 1784517 w 3581732"/>
              <a:gd name="connsiteY7-222" fmla="*/ 0 h 5393835"/>
              <a:gd name="connsiteX0-223" fmla="*/ 1784517 w 3581732"/>
              <a:gd name="connsiteY0-224" fmla="*/ 0 h 5393835"/>
              <a:gd name="connsiteX1-225" fmla="*/ 2654859 w 3581732"/>
              <a:gd name="connsiteY1-226" fmla="*/ 889677 h 5393835"/>
              <a:gd name="connsiteX2-227" fmla="*/ 2135701 w 3581732"/>
              <a:gd name="connsiteY2-228" fmla="*/ 813477 h 5393835"/>
              <a:gd name="connsiteX3-229" fmla="*/ 3581732 w 3581732"/>
              <a:gd name="connsiteY3-230" fmla="*/ 5393835 h 5393835"/>
              <a:gd name="connsiteX4-231" fmla="*/ 0 w 3581732"/>
              <a:gd name="connsiteY4-232" fmla="*/ 5368435 h 5393835"/>
              <a:gd name="connsiteX5-233" fmla="*/ 1331731 w 3581732"/>
              <a:gd name="connsiteY5-234" fmla="*/ 813477 h 5393835"/>
              <a:gd name="connsiteX6-235" fmla="*/ 787174 w 3581732"/>
              <a:gd name="connsiteY6-236" fmla="*/ 915077 h 5393835"/>
              <a:gd name="connsiteX7-237" fmla="*/ 1784517 w 3581732"/>
              <a:gd name="connsiteY7-238" fmla="*/ 0 h 5393835"/>
              <a:gd name="connsiteX0-239" fmla="*/ 1784517 w 3581732"/>
              <a:gd name="connsiteY0-240" fmla="*/ 0 h 5393835"/>
              <a:gd name="connsiteX1-241" fmla="*/ 2654859 w 3581732"/>
              <a:gd name="connsiteY1-242" fmla="*/ 889677 h 5393835"/>
              <a:gd name="connsiteX2-243" fmla="*/ 2135701 w 3581732"/>
              <a:gd name="connsiteY2-244" fmla="*/ 813477 h 5393835"/>
              <a:gd name="connsiteX3-245" fmla="*/ 3581732 w 3581732"/>
              <a:gd name="connsiteY3-246" fmla="*/ 5393835 h 5393835"/>
              <a:gd name="connsiteX4-247" fmla="*/ 0 w 3581732"/>
              <a:gd name="connsiteY4-248" fmla="*/ 5368435 h 5393835"/>
              <a:gd name="connsiteX5-249" fmla="*/ 1331731 w 3581732"/>
              <a:gd name="connsiteY5-250" fmla="*/ 813477 h 5393835"/>
              <a:gd name="connsiteX6-251" fmla="*/ 787174 w 3581732"/>
              <a:gd name="connsiteY6-252" fmla="*/ 915077 h 5393835"/>
              <a:gd name="connsiteX7-253" fmla="*/ 1784517 w 3581732"/>
              <a:gd name="connsiteY7-254" fmla="*/ 0 h 5393835"/>
              <a:gd name="connsiteX0-255" fmla="*/ 1784517 w 3581732"/>
              <a:gd name="connsiteY0-256" fmla="*/ 0 h 5393835"/>
              <a:gd name="connsiteX1-257" fmla="*/ 2654859 w 3581732"/>
              <a:gd name="connsiteY1-258" fmla="*/ 889677 h 5393835"/>
              <a:gd name="connsiteX2-259" fmla="*/ 2135701 w 3581732"/>
              <a:gd name="connsiteY2-260" fmla="*/ 813477 h 5393835"/>
              <a:gd name="connsiteX3-261" fmla="*/ 3581732 w 3581732"/>
              <a:gd name="connsiteY3-262" fmla="*/ 5393835 h 5393835"/>
              <a:gd name="connsiteX4-263" fmla="*/ 0 w 3581732"/>
              <a:gd name="connsiteY4-264" fmla="*/ 5368435 h 5393835"/>
              <a:gd name="connsiteX5-265" fmla="*/ 1331731 w 3581732"/>
              <a:gd name="connsiteY5-266" fmla="*/ 813477 h 5393835"/>
              <a:gd name="connsiteX6-267" fmla="*/ 787174 w 3581732"/>
              <a:gd name="connsiteY6-268" fmla="*/ 915077 h 5393835"/>
              <a:gd name="connsiteX7-269" fmla="*/ 1784517 w 3581732"/>
              <a:gd name="connsiteY7-270" fmla="*/ 0 h 5393835"/>
              <a:gd name="connsiteX0-271" fmla="*/ 1784517 w 3581732"/>
              <a:gd name="connsiteY0-272" fmla="*/ 0 h 5393835"/>
              <a:gd name="connsiteX1-273" fmla="*/ 2654859 w 3581732"/>
              <a:gd name="connsiteY1-274" fmla="*/ 889677 h 5393835"/>
              <a:gd name="connsiteX2-275" fmla="*/ 2135701 w 3581732"/>
              <a:gd name="connsiteY2-276" fmla="*/ 813477 h 5393835"/>
              <a:gd name="connsiteX3-277" fmla="*/ 3581732 w 3581732"/>
              <a:gd name="connsiteY3-278" fmla="*/ 5393835 h 5393835"/>
              <a:gd name="connsiteX4-279" fmla="*/ 0 w 3581732"/>
              <a:gd name="connsiteY4-280" fmla="*/ 5368435 h 5393835"/>
              <a:gd name="connsiteX5-281" fmla="*/ 1331731 w 3581732"/>
              <a:gd name="connsiteY5-282" fmla="*/ 813477 h 5393835"/>
              <a:gd name="connsiteX6-283" fmla="*/ 787174 w 3581732"/>
              <a:gd name="connsiteY6-284" fmla="*/ 915077 h 5393835"/>
              <a:gd name="connsiteX7-285" fmla="*/ 1784517 w 3581732"/>
              <a:gd name="connsiteY7-286" fmla="*/ 0 h 5393835"/>
              <a:gd name="connsiteX0-287" fmla="*/ 1784517 w 3581732"/>
              <a:gd name="connsiteY0-288" fmla="*/ 0 h 5393835"/>
              <a:gd name="connsiteX1-289" fmla="*/ 2654859 w 3581732"/>
              <a:gd name="connsiteY1-290" fmla="*/ 889677 h 5393835"/>
              <a:gd name="connsiteX2-291" fmla="*/ 2110301 w 3581732"/>
              <a:gd name="connsiteY2-292" fmla="*/ 711877 h 5393835"/>
              <a:gd name="connsiteX3-293" fmla="*/ 3581732 w 3581732"/>
              <a:gd name="connsiteY3-294" fmla="*/ 5393835 h 5393835"/>
              <a:gd name="connsiteX4-295" fmla="*/ 0 w 3581732"/>
              <a:gd name="connsiteY4-296" fmla="*/ 5368435 h 5393835"/>
              <a:gd name="connsiteX5-297" fmla="*/ 1331731 w 3581732"/>
              <a:gd name="connsiteY5-298" fmla="*/ 813477 h 5393835"/>
              <a:gd name="connsiteX6-299" fmla="*/ 787174 w 3581732"/>
              <a:gd name="connsiteY6-300" fmla="*/ 915077 h 5393835"/>
              <a:gd name="connsiteX7-301" fmla="*/ 1784517 w 3581732"/>
              <a:gd name="connsiteY7-302" fmla="*/ 0 h 5393835"/>
              <a:gd name="connsiteX0-303" fmla="*/ 1784517 w 3581732"/>
              <a:gd name="connsiteY0-304" fmla="*/ 0 h 5393835"/>
              <a:gd name="connsiteX1-305" fmla="*/ 2654859 w 3581732"/>
              <a:gd name="connsiteY1-306" fmla="*/ 889677 h 5393835"/>
              <a:gd name="connsiteX2-307" fmla="*/ 2110301 w 3581732"/>
              <a:gd name="connsiteY2-308" fmla="*/ 711877 h 5393835"/>
              <a:gd name="connsiteX3-309" fmla="*/ 3581732 w 3581732"/>
              <a:gd name="connsiteY3-310" fmla="*/ 5393835 h 5393835"/>
              <a:gd name="connsiteX4-311" fmla="*/ 0 w 3581732"/>
              <a:gd name="connsiteY4-312" fmla="*/ 5368435 h 5393835"/>
              <a:gd name="connsiteX5-313" fmla="*/ 1331731 w 3581732"/>
              <a:gd name="connsiteY5-314" fmla="*/ 737277 h 5393835"/>
              <a:gd name="connsiteX6-315" fmla="*/ 787174 w 3581732"/>
              <a:gd name="connsiteY6-316" fmla="*/ 915077 h 5393835"/>
              <a:gd name="connsiteX7-317" fmla="*/ 1784517 w 3581732"/>
              <a:gd name="connsiteY7-318" fmla="*/ 0 h 5393835"/>
              <a:gd name="connsiteX0-319" fmla="*/ 1784517 w 3581732"/>
              <a:gd name="connsiteY0-320" fmla="*/ 0 h 5393835"/>
              <a:gd name="connsiteX1-321" fmla="*/ 2654859 w 3581732"/>
              <a:gd name="connsiteY1-322" fmla="*/ 889677 h 5393835"/>
              <a:gd name="connsiteX2-323" fmla="*/ 2110301 w 3581732"/>
              <a:gd name="connsiteY2-324" fmla="*/ 711877 h 5393835"/>
              <a:gd name="connsiteX3-325" fmla="*/ 3581732 w 3581732"/>
              <a:gd name="connsiteY3-326" fmla="*/ 5393835 h 5393835"/>
              <a:gd name="connsiteX4-327" fmla="*/ 0 w 3581732"/>
              <a:gd name="connsiteY4-328" fmla="*/ 5368435 h 5393835"/>
              <a:gd name="connsiteX5-329" fmla="*/ 1331731 w 3581732"/>
              <a:gd name="connsiteY5-330" fmla="*/ 749977 h 5393835"/>
              <a:gd name="connsiteX6-331" fmla="*/ 787174 w 3581732"/>
              <a:gd name="connsiteY6-332" fmla="*/ 915077 h 5393835"/>
              <a:gd name="connsiteX7-333" fmla="*/ 1784517 w 3581732"/>
              <a:gd name="connsiteY7-334" fmla="*/ 0 h 5393835"/>
              <a:gd name="connsiteX0-335" fmla="*/ 1784517 w 3581732"/>
              <a:gd name="connsiteY0-336" fmla="*/ 0 h 5393835"/>
              <a:gd name="connsiteX1-337" fmla="*/ 2654859 w 3581732"/>
              <a:gd name="connsiteY1-338" fmla="*/ 889677 h 5393835"/>
              <a:gd name="connsiteX2-339" fmla="*/ 2110301 w 3581732"/>
              <a:gd name="connsiteY2-340" fmla="*/ 711877 h 5393835"/>
              <a:gd name="connsiteX3-341" fmla="*/ 3581732 w 3581732"/>
              <a:gd name="connsiteY3-342" fmla="*/ 5393835 h 5393835"/>
              <a:gd name="connsiteX4-343" fmla="*/ 0 w 3581732"/>
              <a:gd name="connsiteY4-344" fmla="*/ 5368435 h 5393835"/>
              <a:gd name="connsiteX5-345" fmla="*/ 1331731 w 3581732"/>
              <a:gd name="connsiteY5-346" fmla="*/ 711877 h 5393835"/>
              <a:gd name="connsiteX6-347" fmla="*/ 787174 w 3581732"/>
              <a:gd name="connsiteY6-348" fmla="*/ 915077 h 5393835"/>
              <a:gd name="connsiteX7-349" fmla="*/ 1784517 w 3581732"/>
              <a:gd name="connsiteY7-350" fmla="*/ 0 h 5393835"/>
              <a:gd name="connsiteX0-351" fmla="*/ 1784517 w 3581732"/>
              <a:gd name="connsiteY0-352" fmla="*/ 0 h 5393835"/>
              <a:gd name="connsiteX1-353" fmla="*/ 2654859 w 3581732"/>
              <a:gd name="connsiteY1-354" fmla="*/ 915077 h 5393835"/>
              <a:gd name="connsiteX2-355" fmla="*/ 2110301 w 3581732"/>
              <a:gd name="connsiteY2-356" fmla="*/ 711877 h 5393835"/>
              <a:gd name="connsiteX3-357" fmla="*/ 3581732 w 3581732"/>
              <a:gd name="connsiteY3-358" fmla="*/ 5393835 h 5393835"/>
              <a:gd name="connsiteX4-359" fmla="*/ 0 w 3581732"/>
              <a:gd name="connsiteY4-360" fmla="*/ 5368435 h 5393835"/>
              <a:gd name="connsiteX5-361" fmla="*/ 1331731 w 3581732"/>
              <a:gd name="connsiteY5-362" fmla="*/ 711877 h 5393835"/>
              <a:gd name="connsiteX6-363" fmla="*/ 787174 w 3581732"/>
              <a:gd name="connsiteY6-364" fmla="*/ 915077 h 5393835"/>
              <a:gd name="connsiteX7-365" fmla="*/ 1784517 w 3581732"/>
              <a:gd name="connsiteY7-366" fmla="*/ 0 h 5393835"/>
              <a:gd name="connsiteX0-367" fmla="*/ 1784517 w 3581732"/>
              <a:gd name="connsiteY0-368" fmla="*/ 0 h 5393835"/>
              <a:gd name="connsiteX1-369" fmla="*/ 2692959 w 3581732"/>
              <a:gd name="connsiteY1-370" fmla="*/ 902377 h 5393835"/>
              <a:gd name="connsiteX2-371" fmla="*/ 2110301 w 3581732"/>
              <a:gd name="connsiteY2-372" fmla="*/ 711877 h 5393835"/>
              <a:gd name="connsiteX3-373" fmla="*/ 3581732 w 3581732"/>
              <a:gd name="connsiteY3-374" fmla="*/ 5393835 h 5393835"/>
              <a:gd name="connsiteX4-375" fmla="*/ 0 w 3581732"/>
              <a:gd name="connsiteY4-376" fmla="*/ 5368435 h 5393835"/>
              <a:gd name="connsiteX5-377" fmla="*/ 1331731 w 3581732"/>
              <a:gd name="connsiteY5-378" fmla="*/ 711877 h 5393835"/>
              <a:gd name="connsiteX6-379" fmla="*/ 787174 w 3581732"/>
              <a:gd name="connsiteY6-380" fmla="*/ 915077 h 5393835"/>
              <a:gd name="connsiteX7-381" fmla="*/ 1784517 w 3581732"/>
              <a:gd name="connsiteY7-382" fmla="*/ 0 h 5393835"/>
              <a:gd name="connsiteX0-383" fmla="*/ 1784517 w 3581732"/>
              <a:gd name="connsiteY0-384" fmla="*/ 0 h 5393835"/>
              <a:gd name="connsiteX1-385" fmla="*/ 2692959 w 3581732"/>
              <a:gd name="connsiteY1-386" fmla="*/ 902377 h 5393835"/>
              <a:gd name="connsiteX2-387" fmla="*/ 2110301 w 3581732"/>
              <a:gd name="connsiteY2-388" fmla="*/ 711877 h 5393835"/>
              <a:gd name="connsiteX3-389" fmla="*/ 3581732 w 3581732"/>
              <a:gd name="connsiteY3-390" fmla="*/ 5393835 h 5393835"/>
              <a:gd name="connsiteX4-391" fmla="*/ 0 w 3581732"/>
              <a:gd name="connsiteY4-392" fmla="*/ 5368435 h 5393835"/>
              <a:gd name="connsiteX5-393" fmla="*/ 1484131 w 3581732"/>
              <a:gd name="connsiteY5-394" fmla="*/ 699177 h 5393835"/>
              <a:gd name="connsiteX6-395" fmla="*/ 787174 w 3581732"/>
              <a:gd name="connsiteY6-396" fmla="*/ 915077 h 5393835"/>
              <a:gd name="connsiteX7-397" fmla="*/ 1784517 w 3581732"/>
              <a:gd name="connsiteY7-398" fmla="*/ 0 h 5393835"/>
              <a:gd name="connsiteX0-399" fmla="*/ 1784517 w 3581732"/>
              <a:gd name="connsiteY0-400" fmla="*/ 0 h 5393835"/>
              <a:gd name="connsiteX1-401" fmla="*/ 2692959 w 3581732"/>
              <a:gd name="connsiteY1-402" fmla="*/ 902377 h 5393835"/>
              <a:gd name="connsiteX2-403" fmla="*/ 2110301 w 3581732"/>
              <a:gd name="connsiteY2-404" fmla="*/ 711877 h 5393835"/>
              <a:gd name="connsiteX3-405" fmla="*/ 3581732 w 3581732"/>
              <a:gd name="connsiteY3-406" fmla="*/ 5393835 h 5393835"/>
              <a:gd name="connsiteX4-407" fmla="*/ 0 w 3581732"/>
              <a:gd name="connsiteY4-408" fmla="*/ 5368435 h 5393835"/>
              <a:gd name="connsiteX5-409" fmla="*/ 1484131 w 3581732"/>
              <a:gd name="connsiteY5-410" fmla="*/ 699177 h 5393835"/>
              <a:gd name="connsiteX6-411" fmla="*/ 787174 w 3581732"/>
              <a:gd name="connsiteY6-412" fmla="*/ 915077 h 5393835"/>
              <a:gd name="connsiteX7-413" fmla="*/ 1784517 w 3581732"/>
              <a:gd name="connsiteY7-414" fmla="*/ 0 h 5393835"/>
              <a:gd name="connsiteX0-415" fmla="*/ 1784517 w 3581732"/>
              <a:gd name="connsiteY0-416" fmla="*/ 0 h 5393835"/>
              <a:gd name="connsiteX1-417" fmla="*/ 2692959 w 3581732"/>
              <a:gd name="connsiteY1-418" fmla="*/ 902377 h 5393835"/>
              <a:gd name="connsiteX2-419" fmla="*/ 2110301 w 3581732"/>
              <a:gd name="connsiteY2-420" fmla="*/ 711877 h 5393835"/>
              <a:gd name="connsiteX3-421" fmla="*/ 3581732 w 3581732"/>
              <a:gd name="connsiteY3-422" fmla="*/ 5393835 h 5393835"/>
              <a:gd name="connsiteX4-423" fmla="*/ 0 w 3581732"/>
              <a:gd name="connsiteY4-424" fmla="*/ 5368435 h 5393835"/>
              <a:gd name="connsiteX5-425" fmla="*/ 1484131 w 3581732"/>
              <a:gd name="connsiteY5-426" fmla="*/ 699177 h 5393835"/>
              <a:gd name="connsiteX6-427" fmla="*/ 914174 w 3581732"/>
              <a:gd name="connsiteY6-428" fmla="*/ 775377 h 5393835"/>
              <a:gd name="connsiteX7-429" fmla="*/ 1784517 w 3581732"/>
              <a:gd name="connsiteY7-430" fmla="*/ 0 h 5393835"/>
              <a:gd name="connsiteX0-431" fmla="*/ 1784517 w 3581732"/>
              <a:gd name="connsiteY0-432" fmla="*/ 0 h 5393835"/>
              <a:gd name="connsiteX1-433" fmla="*/ 2692959 w 3581732"/>
              <a:gd name="connsiteY1-434" fmla="*/ 762677 h 5393835"/>
              <a:gd name="connsiteX2-435" fmla="*/ 2110301 w 3581732"/>
              <a:gd name="connsiteY2-436" fmla="*/ 711877 h 5393835"/>
              <a:gd name="connsiteX3-437" fmla="*/ 3581732 w 3581732"/>
              <a:gd name="connsiteY3-438" fmla="*/ 5393835 h 5393835"/>
              <a:gd name="connsiteX4-439" fmla="*/ 0 w 3581732"/>
              <a:gd name="connsiteY4-440" fmla="*/ 5368435 h 5393835"/>
              <a:gd name="connsiteX5-441" fmla="*/ 1484131 w 3581732"/>
              <a:gd name="connsiteY5-442" fmla="*/ 699177 h 5393835"/>
              <a:gd name="connsiteX6-443" fmla="*/ 914174 w 3581732"/>
              <a:gd name="connsiteY6-444" fmla="*/ 775377 h 5393835"/>
              <a:gd name="connsiteX7-445" fmla="*/ 1784517 w 3581732"/>
              <a:gd name="connsiteY7-446" fmla="*/ 0 h 5393835"/>
              <a:gd name="connsiteX0-447" fmla="*/ 1784517 w 3581732"/>
              <a:gd name="connsiteY0-448" fmla="*/ 0 h 5393835"/>
              <a:gd name="connsiteX1-449" fmla="*/ 2667559 w 3581732"/>
              <a:gd name="connsiteY1-450" fmla="*/ 965877 h 5393835"/>
              <a:gd name="connsiteX2-451" fmla="*/ 2110301 w 3581732"/>
              <a:gd name="connsiteY2-452" fmla="*/ 711877 h 5393835"/>
              <a:gd name="connsiteX3-453" fmla="*/ 3581732 w 3581732"/>
              <a:gd name="connsiteY3-454" fmla="*/ 5393835 h 5393835"/>
              <a:gd name="connsiteX4-455" fmla="*/ 0 w 3581732"/>
              <a:gd name="connsiteY4-456" fmla="*/ 5368435 h 5393835"/>
              <a:gd name="connsiteX5-457" fmla="*/ 1484131 w 3581732"/>
              <a:gd name="connsiteY5-458" fmla="*/ 699177 h 5393835"/>
              <a:gd name="connsiteX6-459" fmla="*/ 914174 w 3581732"/>
              <a:gd name="connsiteY6-460" fmla="*/ 775377 h 5393835"/>
              <a:gd name="connsiteX7-461" fmla="*/ 1784517 w 3581732"/>
              <a:gd name="connsiteY7-462" fmla="*/ 0 h 5393835"/>
              <a:gd name="connsiteX0-463" fmla="*/ 1784517 w 3581732"/>
              <a:gd name="connsiteY0-464" fmla="*/ 0 h 5393835"/>
              <a:gd name="connsiteX1-465" fmla="*/ 2667559 w 3581732"/>
              <a:gd name="connsiteY1-466" fmla="*/ 965877 h 5393835"/>
              <a:gd name="connsiteX2-467" fmla="*/ 2110301 w 3581732"/>
              <a:gd name="connsiteY2-468" fmla="*/ 711877 h 5393835"/>
              <a:gd name="connsiteX3-469" fmla="*/ 3581732 w 3581732"/>
              <a:gd name="connsiteY3-470" fmla="*/ 5393835 h 5393835"/>
              <a:gd name="connsiteX4-471" fmla="*/ 0 w 3581732"/>
              <a:gd name="connsiteY4-472" fmla="*/ 5368435 h 5393835"/>
              <a:gd name="connsiteX5-473" fmla="*/ 1484131 w 3581732"/>
              <a:gd name="connsiteY5-474" fmla="*/ 699177 h 5393835"/>
              <a:gd name="connsiteX6-475" fmla="*/ 914174 w 3581732"/>
              <a:gd name="connsiteY6-476" fmla="*/ 927777 h 5393835"/>
              <a:gd name="connsiteX7-477" fmla="*/ 1784517 w 3581732"/>
              <a:gd name="connsiteY7-478" fmla="*/ 0 h 5393835"/>
              <a:gd name="connsiteX0-479" fmla="*/ 1784517 w 3581732"/>
              <a:gd name="connsiteY0-480" fmla="*/ 0 h 5393835"/>
              <a:gd name="connsiteX1-481" fmla="*/ 2667559 w 3581732"/>
              <a:gd name="connsiteY1-482" fmla="*/ 965877 h 5393835"/>
              <a:gd name="connsiteX2-483" fmla="*/ 2110301 w 3581732"/>
              <a:gd name="connsiteY2-484" fmla="*/ 711877 h 5393835"/>
              <a:gd name="connsiteX3-485" fmla="*/ 3581732 w 3581732"/>
              <a:gd name="connsiteY3-486" fmla="*/ 5393835 h 5393835"/>
              <a:gd name="connsiteX4-487" fmla="*/ 0 w 3581732"/>
              <a:gd name="connsiteY4-488" fmla="*/ 5368435 h 5393835"/>
              <a:gd name="connsiteX5-489" fmla="*/ 1471431 w 3581732"/>
              <a:gd name="connsiteY5-490" fmla="*/ 864277 h 5393835"/>
              <a:gd name="connsiteX6-491" fmla="*/ 914174 w 3581732"/>
              <a:gd name="connsiteY6-492" fmla="*/ 927777 h 5393835"/>
              <a:gd name="connsiteX7-493" fmla="*/ 1784517 w 3581732"/>
              <a:gd name="connsiteY7-494" fmla="*/ 0 h 5393835"/>
              <a:gd name="connsiteX0-495" fmla="*/ 1784517 w 3581732"/>
              <a:gd name="connsiteY0-496" fmla="*/ 0 h 5393835"/>
              <a:gd name="connsiteX1-497" fmla="*/ 2667559 w 3581732"/>
              <a:gd name="connsiteY1-498" fmla="*/ 965877 h 5393835"/>
              <a:gd name="connsiteX2-499" fmla="*/ 2084901 w 3581732"/>
              <a:gd name="connsiteY2-500" fmla="*/ 876977 h 5393835"/>
              <a:gd name="connsiteX3-501" fmla="*/ 3581732 w 3581732"/>
              <a:gd name="connsiteY3-502" fmla="*/ 5393835 h 5393835"/>
              <a:gd name="connsiteX4-503" fmla="*/ 0 w 3581732"/>
              <a:gd name="connsiteY4-504" fmla="*/ 5368435 h 5393835"/>
              <a:gd name="connsiteX5-505" fmla="*/ 1471431 w 3581732"/>
              <a:gd name="connsiteY5-506" fmla="*/ 864277 h 5393835"/>
              <a:gd name="connsiteX6-507" fmla="*/ 914174 w 3581732"/>
              <a:gd name="connsiteY6-508" fmla="*/ 927777 h 5393835"/>
              <a:gd name="connsiteX7-509" fmla="*/ 1784517 w 3581732"/>
              <a:gd name="connsiteY7-510" fmla="*/ 0 h 5393835"/>
            </a:gdLst>
            <a:ahLst/>
            <a:cxnLst/>
            <a:rect l="l" t="t" r="r" b="b"/>
            <a:pathLst>
              <a:path w="3581732" h="5393835">
                <a:moveTo>
                  <a:pt x="1784517" y="0"/>
                </a:moveTo>
                <a:lnTo>
                  <a:pt x="2667559" y="965877"/>
                </a:lnTo>
                <a:lnTo>
                  <a:pt x="2084901" y="876977"/>
                </a:lnTo>
                <a:cubicBezTo>
                  <a:pt x="2088545" y="2496896"/>
                  <a:pt x="2498588" y="4116816"/>
                  <a:pt x="3581732" y="5393835"/>
                </a:cubicBezTo>
                <a:lnTo>
                  <a:pt x="0" y="5368435"/>
                </a:lnTo>
                <a:cubicBezTo>
                  <a:pt x="1129710" y="4193016"/>
                  <a:pt x="1383121" y="2661996"/>
                  <a:pt x="1471431" y="864277"/>
                </a:cubicBezTo>
                <a:lnTo>
                  <a:pt x="914174" y="927777"/>
                </a:lnTo>
                <a:lnTo>
                  <a:pt x="1784517" y="0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40000"/>
                </a:schemeClr>
              </a:gs>
              <a:gs pos="100000">
                <a:schemeClr val="accent2">
                  <a:alpha val="0"/>
                  <a:lumMod val="0"/>
                  <a:lumOff val="10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0847885" y="3353747"/>
            <a:ext cx="1570599" cy="2365698"/>
          </a:xfrm>
          <a:custGeom>
            <a:avLst/>
            <a:gdLst>
              <a:gd name="connsiteX0" fmla="*/ 921143 w 1842285"/>
              <a:gd name="connsiteY0" fmla="*/ 0 h 5812935"/>
              <a:gd name="connsiteX1" fmla="*/ 1842285 w 1842285"/>
              <a:gd name="connsiteY1" fmla="*/ 1588177 h 5812935"/>
              <a:gd name="connsiteX2" fmla="*/ 1323127 w 1842285"/>
              <a:gd name="connsiteY2" fmla="*/ 1588177 h 5812935"/>
              <a:gd name="connsiteX3" fmla="*/ 1715058 w 1842285"/>
              <a:gd name="connsiteY3" fmla="*/ 5812935 h 5812935"/>
              <a:gd name="connsiteX4" fmla="*/ 127226 w 1842285"/>
              <a:gd name="connsiteY4" fmla="*/ 5812935 h 5812935"/>
              <a:gd name="connsiteX5" fmla="*/ 519157 w 1842285"/>
              <a:gd name="connsiteY5" fmla="*/ 1588177 h 5812935"/>
              <a:gd name="connsiteX6" fmla="*/ 0 w 1842285"/>
              <a:gd name="connsiteY6" fmla="*/ 1588177 h 5812935"/>
              <a:gd name="connsiteX0-1" fmla="*/ 1771817 w 2692959"/>
              <a:gd name="connsiteY0-2" fmla="*/ 0 h 6219335"/>
              <a:gd name="connsiteX1-3" fmla="*/ 2692959 w 2692959"/>
              <a:gd name="connsiteY1-4" fmla="*/ 1588177 h 6219335"/>
              <a:gd name="connsiteX2-5" fmla="*/ 2173801 w 2692959"/>
              <a:gd name="connsiteY2-6" fmla="*/ 1588177 h 6219335"/>
              <a:gd name="connsiteX3-7" fmla="*/ 2565732 w 2692959"/>
              <a:gd name="connsiteY3-8" fmla="*/ 5812935 h 6219335"/>
              <a:gd name="connsiteX4-9" fmla="*/ 0 w 2692959"/>
              <a:gd name="connsiteY4-10" fmla="*/ 6219335 h 6219335"/>
              <a:gd name="connsiteX5-11" fmla="*/ 1369831 w 2692959"/>
              <a:gd name="connsiteY5-12" fmla="*/ 1588177 h 6219335"/>
              <a:gd name="connsiteX6-13" fmla="*/ 850674 w 2692959"/>
              <a:gd name="connsiteY6-14" fmla="*/ 1588177 h 6219335"/>
              <a:gd name="connsiteX7" fmla="*/ 1771817 w 2692959"/>
              <a:gd name="connsiteY7" fmla="*/ 0 h 6219335"/>
              <a:gd name="connsiteX0-15" fmla="*/ 1771817 w 3403932"/>
              <a:gd name="connsiteY0-16" fmla="*/ 0 h 6219335"/>
              <a:gd name="connsiteX1-17" fmla="*/ 2692959 w 3403932"/>
              <a:gd name="connsiteY1-18" fmla="*/ 1588177 h 6219335"/>
              <a:gd name="connsiteX2-19" fmla="*/ 2173801 w 3403932"/>
              <a:gd name="connsiteY2-20" fmla="*/ 1588177 h 6219335"/>
              <a:gd name="connsiteX3-21" fmla="*/ 3403932 w 3403932"/>
              <a:gd name="connsiteY3-22" fmla="*/ 6143135 h 6219335"/>
              <a:gd name="connsiteX4-23" fmla="*/ 0 w 3403932"/>
              <a:gd name="connsiteY4-24" fmla="*/ 6219335 h 6219335"/>
              <a:gd name="connsiteX5-25" fmla="*/ 1369831 w 3403932"/>
              <a:gd name="connsiteY5-26" fmla="*/ 1588177 h 6219335"/>
              <a:gd name="connsiteX6-27" fmla="*/ 850674 w 3403932"/>
              <a:gd name="connsiteY6-28" fmla="*/ 1588177 h 6219335"/>
              <a:gd name="connsiteX7-29" fmla="*/ 1771817 w 3403932"/>
              <a:gd name="connsiteY7-30" fmla="*/ 0 h 6219335"/>
              <a:gd name="connsiteX0-31" fmla="*/ 1771817 w 3403932"/>
              <a:gd name="connsiteY0-32" fmla="*/ 0 h 6219335"/>
              <a:gd name="connsiteX1-33" fmla="*/ 2692959 w 3403932"/>
              <a:gd name="connsiteY1-34" fmla="*/ 1588177 h 6219335"/>
              <a:gd name="connsiteX2-35" fmla="*/ 2173801 w 3403932"/>
              <a:gd name="connsiteY2-36" fmla="*/ 1588177 h 6219335"/>
              <a:gd name="connsiteX3-37" fmla="*/ 3403932 w 3403932"/>
              <a:gd name="connsiteY3-38" fmla="*/ 6143135 h 6219335"/>
              <a:gd name="connsiteX4-39" fmla="*/ 0 w 3403932"/>
              <a:gd name="connsiteY4-40" fmla="*/ 6219335 h 6219335"/>
              <a:gd name="connsiteX5-41" fmla="*/ 1369831 w 3403932"/>
              <a:gd name="connsiteY5-42" fmla="*/ 1588177 h 6219335"/>
              <a:gd name="connsiteX6-43" fmla="*/ 850674 w 3403932"/>
              <a:gd name="connsiteY6-44" fmla="*/ 1588177 h 6219335"/>
              <a:gd name="connsiteX7-45" fmla="*/ 1771817 w 3403932"/>
              <a:gd name="connsiteY7-46" fmla="*/ 0 h 6219335"/>
              <a:gd name="connsiteX0-47" fmla="*/ 1771817 w 3403932"/>
              <a:gd name="connsiteY0-48" fmla="*/ 0 h 6219335"/>
              <a:gd name="connsiteX1-49" fmla="*/ 2692959 w 3403932"/>
              <a:gd name="connsiteY1-50" fmla="*/ 1588177 h 6219335"/>
              <a:gd name="connsiteX2-51" fmla="*/ 2173801 w 3403932"/>
              <a:gd name="connsiteY2-52" fmla="*/ 1588177 h 6219335"/>
              <a:gd name="connsiteX3-53" fmla="*/ 3403932 w 3403932"/>
              <a:gd name="connsiteY3-54" fmla="*/ 6143135 h 6219335"/>
              <a:gd name="connsiteX4-55" fmla="*/ 0 w 3403932"/>
              <a:gd name="connsiteY4-56" fmla="*/ 6219335 h 6219335"/>
              <a:gd name="connsiteX5-57" fmla="*/ 1369831 w 3403932"/>
              <a:gd name="connsiteY5-58" fmla="*/ 1588177 h 6219335"/>
              <a:gd name="connsiteX6-59" fmla="*/ 850674 w 3403932"/>
              <a:gd name="connsiteY6-60" fmla="*/ 1588177 h 6219335"/>
              <a:gd name="connsiteX7-61" fmla="*/ 1771817 w 3403932"/>
              <a:gd name="connsiteY7-62" fmla="*/ 0 h 6219335"/>
              <a:gd name="connsiteX0-63" fmla="*/ 1771817 w 3403932"/>
              <a:gd name="connsiteY0-64" fmla="*/ 0 h 6219335"/>
              <a:gd name="connsiteX1-65" fmla="*/ 2692959 w 3403932"/>
              <a:gd name="connsiteY1-66" fmla="*/ 1588177 h 6219335"/>
              <a:gd name="connsiteX2-67" fmla="*/ 2173801 w 3403932"/>
              <a:gd name="connsiteY2-68" fmla="*/ 1588177 h 6219335"/>
              <a:gd name="connsiteX3-69" fmla="*/ 3403932 w 3403932"/>
              <a:gd name="connsiteY3-70" fmla="*/ 6143135 h 6219335"/>
              <a:gd name="connsiteX4-71" fmla="*/ 0 w 3403932"/>
              <a:gd name="connsiteY4-72" fmla="*/ 6219335 h 6219335"/>
              <a:gd name="connsiteX5-73" fmla="*/ 1369831 w 3403932"/>
              <a:gd name="connsiteY5-74" fmla="*/ 1588177 h 6219335"/>
              <a:gd name="connsiteX6-75" fmla="*/ 850674 w 3403932"/>
              <a:gd name="connsiteY6-76" fmla="*/ 1588177 h 6219335"/>
              <a:gd name="connsiteX7-77" fmla="*/ 1771817 w 3403932"/>
              <a:gd name="connsiteY7-78" fmla="*/ 0 h 6219335"/>
              <a:gd name="connsiteX0-79" fmla="*/ 1771817 w 3403932"/>
              <a:gd name="connsiteY0-80" fmla="*/ 0 h 6219335"/>
              <a:gd name="connsiteX1-81" fmla="*/ 2692959 w 3403932"/>
              <a:gd name="connsiteY1-82" fmla="*/ 1588177 h 6219335"/>
              <a:gd name="connsiteX2-83" fmla="*/ 2173801 w 3403932"/>
              <a:gd name="connsiteY2-84" fmla="*/ 1588177 h 6219335"/>
              <a:gd name="connsiteX3-85" fmla="*/ 3403932 w 3403932"/>
              <a:gd name="connsiteY3-86" fmla="*/ 6143135 h 6219335"/>
              <a:gd name="connsiteX4-87" fmla="*/ 0 w 3403932"/>
              <a:gd name="connsiteY4-88" fmla="*/ 6219335 h 6219335"/>
              <a:gd name="connsiteX5-89" fmla="*/ 1369831 w 3403932"/>
              <a:gd name="connsiteY5-90" fmla="*/ 1588177 h 6219335"/>
              <a:gd name="connsiteX6-91" fmla="*/ 850674 w 3403932"/>
              <a:gd name="connsiteY6-92" fmla="*/ 1588177 h 6219335"/>
              <a:gd name="connsiteX7-93" fmla="*/ 1771817 w 3403932"/>
              <a:gd name="connsiteY7-94" fmla="*/ 0 h 6219335"/>
              <a:gd name="connsiteX0-95" fmla="*/ 1771817 w 3403932"/>
              <a:gd name="connsiteY0-96" fmla="*/ 0 h 6219335"/>
              <a:gd name="connsiteX1-97" fmla="*/ 2692959 w 3403932"/>
              <a:gd name="connsiteY1-98" fmla="*/ 1588177 h 6219335"/>
              <a:gd name="connsiteX2-99" fmla="*/ 2173801 w 3403932"/>
              <a:gd name="connsiteY2-100" fmla="*/ 1588177 h 6219335"/>
              <a:gd name="connsiteX3-101" fmla="*/ 3403932 w 3403932"/>
              <a:gd name="connsiteY3-102" fmla="*/ 6143135 h 6219335"/>
              <a:gd name="connsiteX4-103" fmla="*/ 0 w 3403932"/>
              <a:gd name="connsiteY4-104" fmla="*/ 6219335 h 6219335"/>
              <a:gd name="connsiteX5-105" fmla="*/ 1369831 w 3403932"/>
              <a:gd name="connsiteY5-106" fmla="*/ 1588177 h 6219335"/>
              <a:gd name="connsiteX6-107" fmla="*/ 850674 w 3403932"/>
              <a:gd name="connsiteY6-108" fmla="*/ 1588177 h 6219335"/>
              <a:gd name="connsiteX7-109" fmla="*/ 1771817 w 3403932"/>
              <a:gd name="connsiteY7-110" fmla="*/ 0 h 6219335"/>
              <a:gd name="connsiteX0-111" fmla="*/ 1771817 w 3403932"/>
              <a:gd name="connsiteY0-112" fmla="*/ 0 h 6219335"/>
              <a:gd name="connsiteX1-113" fmla="*/ 2692959 w 3403932"/>
              <a:gd name="connsiteY1-114" fmla="*/ 1588177 h 6219335"/>
              <a:gd name="connsiteX2-115" fmla="*/ 2173801 w 3403932"/>
              <a:gd name="connsiteY2-116" fmla="*/ 1588177 h 6219335"/>
              <a:gd name="connsiteX3-117" fmla="*/ 3403932 w 3403932"/>
              <a:gd name="connsiteY3-118" fmla="*/ 6143135 h 6219335"/>
              <a:gd name="connsiteX4-119" fmla="*/ 0 w 3403932"/>
              <a:gd name="connsiteY4-120" fmla="*/ 6219335 h 6219335"/>
              <a:gd name="connsiteX5-121" fmla="*/ 1369831 w 3403932"/>
              <a:gd name="connsiteY5-122" fmla="*/ 1588177 h 6219335"/>
              <a:gd name="connsiteX6-123" fmla="*/ 850674 w 3403932"/>
              <a:gd name="connsiteY6-124" fmla="*/ 1588177 h 6219335"/>
              <a:gd name="connsiteX7-125" fmla="*/ 1771817 w 3403932"/>
              <a:gd name="connsiteY7-126" fmla="*/ 0 h 6219335"/>
              <a:gd name="connsiteX0-127" fmla="*/ 1771817 w 3403932"/>
              <a:gd name="connsiteY0-128" fmla="*/ 0 h 6219335"/>
              <a:gd name="connsiteX1-129" fmla="*/ 2692959 w 3403932"/>
              <a:gd name="connsiteY1-130" fmla="*/ 1588177 h 6219335"/>
              <a:gd name="connsiteX2-131" fmla="*/ 2173801 w 3403932"/>
              <a:gd name="connsiteY2-132" fmla="*/ 1588177 h 6219335"/>
              <a:gd name="connsiteX3-133" fmla="*/ 3403932 w 3403932"/>
              <a:gd name="connsiteY3-134" fmla="*/ 6143135 h 6219335"/>
              <a:gd name="connsiteX4-135" fmla="*/ 0 w 3403932"/>
              <a:gd name="connsiteY4-136" fmla="*/ 6219335 h 6219335"/>
              <a:gd name="connsiteX5-137" fmla="*/ 1369831 w 3403932"/>
              <a:gd name="connsiteY5-138" fmla="*/ 1588177 h 6219335"/>
              <a:gd name="connsiteX6-139" fmla="*/ 825274 w 3403932"/>
              <a:gd name="connsiteY6-140" fmla="*/ 1689777 h 6219335"/>
              <a:gd name="connsiteX7-141" fmla="*/ 1771817 w 3403932"/>
              <a:gd name="connsiteY7-142" fmla="*/ 0 h 6219335"/>
              <a:gd name="connsiteX0-143" fmla="*/ 1771817 w 3403932"/>
              <a:gd name="connsiteY0-144" fmla="*/ 0 h 6219335"/>
              <a:gd name="connsiteX1-145" fmla="*/ 2692959 w 3403932"/>
              <a:gd name="connsiteY1-146" fmla="*/ 1664377 h 6219335"/>
              <a:gd name="connsiteX2-147" fmla="*/ 2173801 w 3403932"/>
              <a:gd name="connsiteY2-148" fmla="*/ 1588177 h 6219335"/>
              <a:gd name="connsiteX3-149" fmla="*/ 3403932 w 3403932"/>
              <a:gd name="connsiteY3-150" fmla="*/ 6143135 h 6219335"/>
              <a:gd name="connsiteX4-151" fmla="*/ 0 w 3403932"/>
              <a:gd name="connsiteY4-152" fmla="*/ 6219335 h 6219335"/>
              <a:gd name="connsiteX5-153" fmla="*/ 1369831 w 3403932"/>
              <a:gd name="connsiteY5-154" fmla="*/ 1588177 h 6219335"/>
              <a:gd name="connsiteX6-155" fmla="*/ 825274 w 3403932"/>
              <a:gd name="connsiteY6-156" fmla="*/ 1689777 h 6219335"/>
              <a:gd name="connsiteX7-157" fmla="*/ 1771817 w 3403932"/>
              <a:gd name="connsiteY7-158" fmla="*/ 0 h 6219335"/>
              <a:gd name="connsiteX0-159" fmla="*/ 1822617 w 3403932"/>
              <a:gd name="connsiteY0-160" fmla="*/ 0 h 5444635"/>
              <a:gd name="connsiteX1-161" fmla="*/ 2692959 w 3403932"/>
              <a:gd name="connsiteY1-162" fmla="*/ 889677 h 5444635"/>
              <a:gd name="connsiteX2-163" fmla="*/ 2173801 w 3403932"/>
              <a:gd name="connsiteY2-164" fmla="*/ 813477 h 5444635"/>
              <a:gd name="connsiteX3-165" fmla="*/ 3403932 w 3403932"/>
              <a:gd name="connsiteY3-166" fmla="*/ 5368435 h 5444635"/>
              <a:gd name="connsiteX4-167" fmla="*/ 0 w 3403932"/>
              <a:gd name="connsiteY4-168" fmla="*/ 5444635 h 5444635"/>
              <a:gd name="connsiteX5-169" fmla="*/ 1369831 w 3403932"/>
              <a:gd name="connsiteY5-170" fmla="*/ 813477 h 5444635"/>
              <a:gd name="connsiteX6-171" fmla="*/ 825274 w 3403932"/>
              <a:gd name="connsiteY6-172" fmla="*/ 915077 h 5444635"/>
              <a:gd name="connsiteX7-173" fmla="*/ 1822617 w 3403932"/>
              <a:gd name="connsiteY7-174" fmla="*/ 0 h 5444635"/>
              <a:gd name="connsiteX0-175" fmla="*/ 1784517 w 3365832"/>
              <a:gd name="connsiteY0-176" fmla="*/ 0 h 5368435"/>
              <a:gd name="connsiteX1-177" fmla="*/ 2654859 w 3365832"/>
              <a:gd name="connsiteY1-178" fmla="*/ 889677 h 5368435"/>
              <a:gd name="connsiteX2-179" fmla="*/ 2135701 w 3365832"/>
              <a:gd name="connsiteY2-180" fmla="*/ 813477 h 5368435"/>
              <a:gd name="connsiteX3-181" fmla="*/ 3365832 w 3365832"/>
              <a:gd name="connsiteY3-182" fmla="*/ 5368435 h 5368435"/>
              <a:gd name="connsiteX4-183" fmla="*/ 0 w 3365832"/>
              <a:gd name="connsiteY4-184" fmla="*/ 5368435 h 5368435"/>
              <a:gd name="connsiteX5-185" fmla="*/ 1331731 w 3365832"/>
              <a:gd name="connsiteY5-186" fmla="*/ 813477 h 5368435"/>
              <a:gd name="connsiteX6-187" fmla="*/ 787174 w 3365832"/>
              <a:gd name="connsiteY6-188" fmla="*/ 915077 h 5368435"/>
              <a:gd name="connsiteX7-189" fmla="*/ 1784517 w 3365832"/>
              <a:gd name="connsiteY7-190" fmla="*/ 0 h 5368435"/>
              <a:gd name="connsiteX0-191" fmla="*/ 1784517 w 3492832"/>
              <a:gd name="connsiteY0-192" fmla="*/ 0 h 5368435"/>
              <a:gd name="connsiteX1-193" fmla="*/ 2654859 w 3492832"/>
              <a:gd name="connsiteY1-194" fmla="*/ 889677 h 5368435"/>
              <a:gd name="connsiteX2-195" fmla="*/ 2135701 w 3492832"/>
              <a:gd name="connsiteY2-196" fmla="*/ 813477 h 5368435"/>
              <a:gd name="connsiteX3-197" fmla="*/ 3492832 w 3492832"/>
              <a:gd name="connsiteY3-198" fmla="*/ 5368435 h 5368435"/>
              <a:gd name="connsiteX4-199" fmla="*/ 0 w 3492832"/>
              <a:gd name="connsiteY4-200" fmla="*/ 5368435 h 5368435"/>
              <a:gd name="connsiteX5-201" fmla="*/ 1331731 w 3492832"/>
              <a:gd name="connsiteY5-202" fmla="*/ 813477 h 5368435"/>
              <a:gd name="connsiteX6-203" fmla="*/ 787174 w 3492832"/>
              <a:gd name="connsiteY6-204" fmla="*/ 915077 h 5368435"/>
              <a:gd name="connsiteX7-205" fmla="*/ 1784517 w 3492832"/>
              <a:gd name="connsiteY7-206" fmla="*/ 0 h 5368435"/>
              <a:gd name="connsiteX0-207" fmla="*/ 1784517 w 3581732"/>
              <a:gd name="connsiteY0-208" fmla="*/ 0 h 5393835"/>
              <a:gd name="connsiteX1-209" fmla="*/ 2654859 w 3581732"/>
              <a:gd name="connsiteY1-210" fmla="*/ 889677 h 5393835"/>
              <a:gd name="connsiteX2-211" fmla="*/ 2135701 w 3581732"/>
              <a:gd name="connsiteY2-212" fmla="*/ 813477 h 5393835"/>
              <a:gd name="connsiteX3-213" fmla="*/ 3581732 w 3581732"/>
              <a:gd name="connsiteY3-214" fmla="*/ 5393835 h 5393835"/>
              <a:gd name="connsiteX4-215" fmla="*/ 0 w 3581732"/>
              <a:gd name="connsiteY4-216" fmla="*/ 5368435 h 5393835"/>
              <a:gd name="connsiteX5-217" fmla="*/ 1331731 w 3581732"/>
              <a:gd name="connsiteY5-218" fmla="*/ 813477 h 5393835"/>
              <a:gd name="connsiteX6-219" fmla="*/ 787174 w 3581732"/>
              <a:gd name="connsiteY6-220" fmla="*/ 915077 h 5393835"/>
              <a:gd name="connsiteX7-221" fmla="*/ 1784517 w 3581732"/>
              <a:gd name="connsiteY7-222" fmla="*/ 0 h 5393835"/>
              <a:gd name="connsiteX0-223" fmla="*/ 1784517 w 3581732"/>
              <a:gd name="connsiteY0-224" fmla="*/ 0 h 5393835"/>
              <a:gd name="connsiteX1-225" fmla="*/ 2654859 w 3581732"/>
              <a:gd name="connsiteY1-226" fmla="*/ 889677 h 5393835"/>
              <a:gd name="connsiteX2-227" fmla="*/ 2135701 w 3581732"/>
              <a:gd name="connsiteY2-228" fmla="*/ 813477 h 5393835"/>
              <a:gd name="connsiteX3-229" fmla="*/ 3581732 w 3581732"/>
              <a:gd name="connsiteY3-230" fmla="*/ 5393835 h 5393835"/>
              <a:gd name="connsiteX4-231" fmla="*/ 0 w 3581732"/>
              <a:gd name="connsiteY4-232" fmla="*/ 5368435 h 5393835"/>
              <a:gd name="connsiteX5-233" fmla="*/ 1331731 w 3581732"/>
              <a:gd name="connsiteY5-234" fmla="*/ 813477 h 5393835"/>
              <a:gd name="connsiteX6-235" fmla="*/ 787174 w 3581732"/>
              <a:gd name="connsiteY6-236" fmla="*/ 915077 h 5393835"/>
              <a:gd name="connsiteX7-237" fmla="*/ 1784517 w 3581732"/>
              <a:gd name="connsiteY7-238" fmla="*/ 0 h 5393835"/>
              <a:gd name="connsiteX0-239" fmla="*/ 1784517 w 3581732"/>
              <a:gd name="connsiteY0-240" fmla="*/ 0 h 5393835"/>
              <a:gd name="connsiteX1-241" fmla="*/ 2654859 w 3581732"/>
              <a:gd name="connsiteY1-242" fmla="*/ 889677 h 5393835"/>
              <a:gd name="connsiteX2-243" fmla="*/ 2135701 w 3581732"/>
              <a:gd name="connsiteY2-244" fmla="*/ 813477 h 5393835"/>
              <a:gd name="connsiteX3-245" fmla="*/ 3581732 w 3581732"/>
              <a:gd name="connsiteY3-246" fmla="*/ 5393835 h 5393835"/>
              <a:gd name="connsiteX4-247" fmla="*/ 0 w 3581732"/>
              <a:gd name="connsiteY4-248" fmla="*/ 5368435 h 5393835"/>
              <a:gd name="connsiteX5-249" fmla="*/ 1331731 w 3581732"/>
              <a:gd name="connsiteY5-250" fmla="*/ 813477 h 5393835"/>
              <a:gd name="connsiteX6-251" fmla="*/ 787174 w 3581732"/>
              <a:gd name="connsiteY6-252" fmla="*/ 915077 h 5393835"/>
              <a:gd name="connsiteX7-253" fmla="*/ 1784517 w 3581732"/>
              <a:gd name="connsiteY7-254" fmla="*/ 0 h 5393835"/>
              <a:gd name="connsiteX0-255" fmla="*/ 1784517 w 3581732"/>
              <a:gd name="connsiteY0-256" fmla="*/ 0 h 5393835"/>
              <a:gd name="connsiteX1-257" fmla="*/ 2654859 w 3581732"/>
              <a:gd name="connsiteY1-258" fmla="*/ 889677 h 5393835"/>
              <a:gd name="connsiteX2-259" fmla="*/ 2135701 w 3581732"/>
              <a:gd name="connsiteY2-260" fmla="*/ 813477 h 5393835"/>
              <a:gd name="connsiteX3-261" fmla="*/ 3581732 w 3581732"/>
              <a:gd name="connsiteY3-262" fmla="*/ 5393835 h 5393835"/>
              <a:gd name="connsiteX4-263" fmla="*/ 0 w 3581732"/>
              <a:gd name="connsiteY4-264" fmla="*/ 5368435 h 5393835"/>
              <a:gd name="connsiteX5-265" fmla="*/ 1331731 w 3581732"/>
              <a:gd name="connsiteY5-266" fmla="*/ 813477 h 5393835"/>
              <a:gd name="connsiteX6-267" fmla="*/ 787174 w 3581732"/>
              <a:gd name="connsiteY6-268" fmla="*/ 915077 h 5393835"/>
              <a:gd name="connsiteX7-269" fmla="*/ 1784517 w 3581732"/>
              <a:gd name="connsiteY7-270" fmla="*/ 0 h 5393835"/>
              <a:gd name="connsiteX0-271" fmla="*/ 1784517 w 3581732"/>
              <a:gd name="connsiteY0-272" fmla="*/ 0 h 5393835"/>
              <a:gd name="connsiteX1-273" fmla="*/ 2654859 w 3581732"/>
              <a:gd name="connsiteY1-274" fmla="*/ 889677 h 5393835"/>
              <a:gd name="connsiteX2-275" fmla="*/ 2135701 w 3581732"/>
              <a:gd name="connsiteY2-276" fmla="*/ 813477 h 5393835"/>
              <a:gd name="connsiteX3-277" fmla="*/ 3581732 w 3581732"/>
              <a:gd name="connsiteY3-278" fmla="*/ 5393835 h 5393835"/>
              <a:gd name="connsiteX4-279" fmla="*/ 0 w 3581732"/>
              <a:gd name="connsiteY4-280" fmla="*/ 5368435 h 5393835"/>
              <a:gd name="connsiteX5-281" fmla="*/ 1331731 w 3581732"/>
              <a:gd name="connsiteY5-282" fmla="*/ 813477 h 5393835"/>
              <a:gd name="connsiteX6-283" fmla="*/ 787174 w 3581732"/>
              <a:gd name="connsiteY6-284" fmla="*/ 915077 h 5393835"/>
              <a:gd name="connsiteX7-285" fmla="*/ 1784517 w 3581732"/>
              <a:gd name="connsiteY7-286" fmla="*/ 0 h 5393835"/>
              <a:gd name="connsiteX0-287" fmla="*/ 1784517 w 3581732"/>
              <a:gd name="connsiteY0-288" fmla="*/ 0 h 5393835"/>
              <a:gd name="connsiteX1-289" fmla="*/ 2654859 w 3581732"/>
              <a:gd name="connsiteY1-290" fmla="*/ 889677 h 5393835"/>
              <a:gd name="connsiteX2-291" fmla="*/ 2110301 w 3581732"/>
              <a:gd name="connsiteY2-292" fmla="*/ 711877 h 5393835"/>
              <a:gd name="connsiteX3-293" fmla="*/ 3581732 w 3581732"/>
              <a:gd name="connsiteY3-294" fmla="*/ 5393835 h 5393835"/>
              <a:gd name="connsiteX4-295" fmla="*/ 0 w 3581732"/>
              <a:gd name="connsiteY4-296" fmla="*/ 5368435 h 5393835"/>
              <a:gd name="connsiteX5-297" fmla="*/ 1331731 w 3581732"/>
              <a:gd name="connsiteY5-298" fmla="*/ 813477 h 5393835"/>
              <a:gd name="connsiteX6-299" fmla="*/ 787174 w 3581732"/>
              <a:gd name="connsiteY6-300" fmla="*/ 915077 h 5393835"/>
              <a:gd name="connsiteX7-301" fmla="*/ 1784517 w 3581732"/>
              <a:gd name="connsiteY7-302" fmla="*/ 0 h 5393835"/>
              <a:gd name="connsiteX0-303" fmla="*/ 1784517 w 3581732"/>
              <a:gd name="connsiteY0-304" fmla="*/ 0 h 5393835"/>
              <a:gd name="connsiteX1-305" fmla="*/ 2654859 w 3581732"/>
              <a:gd name="connsiteY1-306" fmla="*/ 889677 h 5393835"/>
              <a:gd name="connsiteX2-307" fmla="*/ 2110301 w 3581732"/>
              <a:gd name="connsiteY2-308" fmla="*/ 711877 h 5393835"/>
              <a:gd name="connsiteX3-309" fmla="*/ 3581732 w 3581732"/>
              <a:gd name="connsiteY3-310" fmla="*/ 5393835 h 5393835"/>
              <a:gd name="connsiteX4-311" fmla="*/ 0 w 3581732"/>
              <a:gd name="connsiteY4-312" fmla="*/ 5368435 h 5393835"/>
              <a:gd name="connsiteX5-313" fmla="*/ 1331731 w 3581732"/>
              <a:gd name="connsiteY5-314" fmla="*/ 737277 h 5393835"/>
              <a:gd name="connsiteX6-315" fmla="*/ 787174 w 3581732"/>
              <a:gd name="connsiteY6-316" fmla="*/ 915077 h 5393835"/>
              <a:gd name="connsiteX7-317" fmla="*/ 1784517 w 3581732"/>
              <a:gd name="connsiteY7-318" fmla="*/ 0 h 5393835"/>
              <a:gd name="connsiteX0-319" fmla="*/ 1784517 w 3581732"/>
              <a:gd name="connsiteY0-320" fmla="*/ 0 h 5393835"/>
              <a:gd name="connsiteX1-321" fmla="*/ 2654859 w 3581732"/>
              <a:gd name="connsiteY1-322" fmla="*/ 889677 h 5393835"/>
              <a:gd name="connsiteX2-323" fmla="*/ 2110301 w 3581732"/>
              <a:gd name="connsiteY2-324" fmla="*/ 711877 h 5393835"/>
              <a:gd name="connsiteX3-325" fmla="*/ 3581732 w 3581732"/>
              <a:gd name="connsiteY3-326" fmla="*/ 5393835 h 5393835"/>
              <a:gd name="connsiteX4-327" fmla="*/ 0 w 3581732"/>
              <a:gd name="connsiteY4-328" fmla="*/ 5368435 h 5393835"/>
              <a:gd name="connsiteX5-329" fmla="*/ 1331731 w 3581732"/>
              <a:gd name="connsiteY5-330" fmla="*/ 749977 h 5393835"/>
              <a:gd name="connsiteX6-331" fmla="*/ 787174 w 3581732"/>
              <a:gd name="connsiteY6-332" fmla="*/ 915077 h 5393835"/>
              <a:gd name="connsiteX7-333" fmla="*/ 1784517 w 3581732"/>
              <a:gd name="connsiteY7-334" fmla="*/ 0 h 5393835"/>
              <a:gd name="connsiteX0-335" fmla="*/ 1784517 w 3581732"/>
              <a:gd name="connsiteY0-336" fmla="*/ 0 h 5393835"/>
              <a:gd name="connsiteX1-337" fmla="*/ 2654859 w 3581732"/>
              <a:gd name="connsiteY1-338" fmla="*/ 889677 h 5393835"/>
              <a:gd name="connsiteX2-339" fmla="*/ 2110301 w 3581732"/>
              <a:gd name="connsiteY2-340" fmla="*/ 711877 h 5393835"/>
              <a:gd name="connsiteX3-341" fmla="*/ 3581732 w 3581732"/>
              <a:gd name="connsiteY3-342" fmla="*/ 5393835 h 5393835"/>
              <a:gd name="connsiteX4-343" fmla="*/ 0 w 3581732"/>
              <a:gd name="connsiteY4-344" fmla="*/ 5368435 h 5393835"/>
              <a:gd name="connsiteX5-345" fmla="*/ 1331731 w 3581732"/>
              <a:gd name="connsiteY5-346" fmla="*/ 711877 h 5393835"/>
              <a:gd name="connsiteX6-347" fmla="*/ 787174 w 3581732"/>
              <a:gd name="connsiteY6-348" fmla="*/ 915077 h 5393835"/>
              <a:gd name="connsiteX7-349" fmla="*/ 1784517 w 3581732"/>
              <a:gd name="connsiteY7-350" fmla="*/ 0 h 5393835"/>
              <a:gd name="connsiteX0-351" fmla="*/ 1784517 w 3581732"/>
              <a:gd name="connsiteY0-352" fmla="*/ 0 h 5393835"/>
              <a:gd name="connsiteX1-353" fmla="*/ 2654859 w 3581732"/>
              <a:gd name="connsiteY1-354" fmla="*/ 915077 h 5393835"/>
              <a:gd name="connsiteX2-355" fmla="*/ 2110301 w 3581732"/>
              <a:gd name="connsiteY2-356" fmla="*/ 711877 h 5393835"/>
              <a:gd name="connsiteX3-357" fmla="*/ 3581732 w 3581732"/>
              <a:gd name="connsiteY3-358" fmla="*/ 5393835 h 5393835"/>
              <a:gd name="connsiteX4-359" fmla="*/ 0 w 3581732"/>
              <a:gd name="connsiteY4-360" fmla="*/ 5368435 h 5393835"/>
              <a:gd name="connsiteX5-361" fmla="*/ 1331731 w 3581732"/>
              <a:gd name="connsiteY5-362" fmla="*/ 711877 h 5393835"/>
              <a:gd name="connsiteX6-363" fmla="*/ 787174 w 3581732"/>
              <a:gd name="connsiteY6-364" fmla="*/ 915077 h 5393835"/>
              <a:gd name="connsiteX7-365" fmla="*/ 1784517 w 3581732"/>
              <a:gd name="connsiteY7-366" fmla="*/ 0 h 5393835"/>
              <a:gd name="connsiteX0-367" fmla="*/ 1784517 w 3581732"/>
              <a:gd name="connsiteY0-368" fmla="*/ 0 h 5393835"/>
              <a:gd name="connsiteX1-369" fmla="*/ 2692959 w 3581732"/>
              <a:gd name="connsiteY1-370" fmla="*/ 902377 h 5393835"/>
              <a:gd name="connsiteX2-371" fmla="*/ 2110301 w 3581732"/>
              <a:gd name="connsiteY2-372" fmla="*/ 711877 h 5393835"/>
              <a:gd name="connsiteX3-373" fmla="*/ 3581732 w 3581732"/>
              <a:gd name="connsiteY3-374" fmla="*/ 5393835 h 5393835"/>
              <a:gd name="connsiteX4-375" fmla="*/ 0 w 3581732"/>
              <a:gd name="connsiteY4-376" fmla="*/ 5368435 h 5393835"/>
              <a:gd name="connsiteX5-377" fmla="*/ 1331731 w 3581732"/>
              <a:gd name="connsiteY5-378" fmla="*/ 711877 h 5393835"/>
              <a:gd name="connsiteX6-379" fmla="*/ 787174 w 3581732"/>
              <a:gd name="connsiteY6-380" fmla="*/ 915077 h 5393835"/>
              <a:gd name="connsiteX7-381" fmla="*/ 1784517 w 3581732"/>
              <a:gd name="connsiteY7-382" fmla="*/ 0 h 5393835"/>
              <a:gd name="connsiteX0-383" fmla="*/ 1784517 w 3581732"/>
              <a:gd name="connsiteY0-384" fmla="*/ 0 h 5393835"/>
              <a:gd name="connsiteX1-385" fmla="*/ 2692959 w 3581732"/>
              <a:gd name="connsiteY1-386" fmla="*/ 902377 h 5393835"/>
              <a:gd name="connsiteX2-387" fmla="*/ 2110301 w 3581732"/>
              <a:gd name="connsiteY2-388" fmla="*/ 711877 h 5393835"/>
              <a:gd name="connsiteX3-389" fmla="*/ 3581732 w 3581732"/>
              <a:gd name="connsiteY3-390" fmla="*/ 5393835 h 5393835"/>
              <a:gd name="connsiteX4-391" fmla="*/ 0 w 3581732"/>
              <a:gd name="connsiteY4-392" fmla="*/ 5368435 h 5393835"/>
              <a:gd name="connsiteX5-393" fmla="*/ 1484131 w 3581732"/>
              <a:gd name="connsiteY5-394" fmla="*/ 699177 h 5393835"/>
              <a:gd name="connsiteX6-395" fmla="*/ 787174 w 3581732"/>
              <a:gd name="connsiteY6-396" fmla="*/ 915077 h 5393835"/>
              <a:gd name="connsiteX7-397" fmla="*/ 1784517 w 3581732"/>
              <a:gd name="connsiteY7-398" fmla="*/ 0 h 5393835"/>
              <a:gd name="connsiteX0-399" fmla="*/ 1784517 w 3581732"/>
              <a:gd name="connsiteY0-400" fmla="*/ 0 h 5393835"/>
              <a:gd name="connsiteX1-401" fmla="*/ 2692959 w 3581732"/>
              <a:gd name="connsiteY1-402" fmla="*/ 902377 h 5393835"/>
              <a:gd name="connsiteX2-403" fmla="*/ 2110301 w 3581732"/>
              <a:gd name="connsiteY2-404" fmla="*/ 711877 h 5393835"/>
              <a:gd name="connsiteX3-405" fmla="*/ 3581732 w 3581732"/>
              <a:gd name="connsiteY3-406" fmla="*/ 5393835 h 5393835"/>
              <a:gd name="connsiteX4-407" fmla="*/ 0 w 3581732"/>
              <a:gd name="connsiteY4-408" fmla="*/ 5368435 h 5393835"/>
              <a:gd name="connsiteX5-409" fmla="*/ 1484131 w 3581732"/>
              <a:gd name="connsiteY5-410" fmla="*/ 699177 h 5393835"/>
              <a:gd name="connsiteX6-411" fmla="*/ 787174 w 3581732"/>
              <a:gd name="connsiteY6-412" fmla="*/ 915077 h 5393835"/>
              <a:gd name="connsiteX7-413" fmla="*/ 1784517 w 3581732"/>
              <a:gd name="connsiteY7-414" fmla="*/ 0 h 5393835"/>
              <a:gd name="connsiteX0-415" fmla="*/ 1784517 w 3581732"/>
              <a:gd name="connsiteY0-416" fmla="*/ 0 h 5393835"/>
              <a:gd name="connsiteX1-417" fmla="*/ 2692959 w 3581732"/>
              <a:gd name="connsiteY1-418" fmla="*/ 902377 h 5393835"/>
              <a:gd name="connsiteX2-419" fmla="*/ 2110301 w 3581732"/>
              <a:gd name="connsiteY2-420" fmla="*/ 711877 h 5393835"/>
              <a:gd name="connsiteX3-421" fmla="*/ 3581732 w 3581732"/>
              <a:gd name="connsiteY3-422" fmla="*/ 5393835 h 5393835"/>
              <a:gd name="connsiteX4-423" fmla="*/ 0 w 3581732"/>
              <a:gd name="connsiteY4-424" fmla="*/ 5368435 h 5393835"/>
              <a:gd name="connsiteX5-425" fmla="*/ 1484131 w 3581732"/>
              <a:gd name="connsiteY5-426" fmla="*/ 699177 h 5393835"/>
              <a:gd name="connsiteX6-427" fmla="*/ 914174 w 3581732"/>
              <a:gd name="connsiteY6-428" fmla="*/ 775377 h 5393835"/>
              <a:gd name="connsiteX7-429" fmla="*/ 1784517 w 3581732"/>
              <a:gd name="connsiteY7-430" fmla="*/ 0 h 5393835"/>
              <a:gd name="connsiteX0-431" fmla="*/ 1784517 w 3581732"/>
              <a:gd name="connsiteY0-432" fmla="*/ 0 h 5393835"/>
              <a:gd name="connsiteX1-433" fmla="*/ 2692959 w 3581732"/>
              <a:gd name="connsiteY1-434" fmla="*/ 762677 h 5393835"/>
              <a:gd name="connsiteX2-435" fmla="*/ 2110301 w 3581732"/>
              <a:gd name="connsiteY2-436" fmla="*/ 711877 h 5393835"/>
              <a:gd name="connsiteX3-437" fmla="*/ 3581732 w 3581732"/>
              <a:gd name="connsiteY3-438" fmla="*/ 5393835 h 5393835"/>
              <a:gd name="connsiteX4-439" fmla="*/ 0 w 3581732"/>
              <a:gd name="connsiteY4-440" fmla="*/ 5368435 h 5393835"/>
              <a:gd name="connsiteX5-441" fmla="*/ 1484131 w 3581732"/>
              <a:gd name="connsiteY5-442" fmla="*/ 699177 h 5393835"/>
              <a:gd name="connsiteX6-443" fmla="*/ 914174 w 3581732"/>
              <a:gd name="connsiteY6-444" fmla="*/ 775377 h 5393835"/>
              <a:gd name="connsiteX7-445" fmla="*/ 1784517 w 3581732"/>
              <a:gd name="connsiteY7-446" fmla="*/ 0 h 5393835"/>
              <a:gd name="connsiteX0-447" fmla="*/ 1784517 w 3581732"/>
              <a:gd name="connsiteY0-448" fmla="*/ 0 h 5393835"/>
              <a:gd name="connsiteX1-449" fmla="*/ 2667559 w 3581732"/>
              <a:gd name="connsiteY1-450" fmla="*/ 965877 h 5393835"/>
              <a:gd name="connsiteX2-451" fmla="*/ 2110301 w 3581732"/>
              <a:gd name="connsiteY2-452" fmla="*/ 711877 h 5393835"/>
              <a:gd name="connsiteX3-453" fmla="*/ 3581732 w 3581732"/>
              <a:gd name="connsiteY3-454" fmla="*/ 5393835 h 5393835"/>
              <a:gd name="connsiteX4-455" fmla="*/ 0 w 3581732"/>
              <a:gd name="connsiteY4-456" fmla="*/ 5368435 h 5393835"/>
              <a:gd name="connsiteX5-457" fmla="*/ 1484131 w 3581732"/>
              <a:gd name="connsiteY5-458" fmla="*/ 699177 h 5393835"/>
              <a:gd name="connsiteX6-459" fmla="*/ 914174 w 3581732"/>
              <a:gd name="connsiteY6-460" fmla="*/ 775377 h 5393835"/>
              <a:gd name="connsiteX7-461" fmla="*/ 1784517 w 3581732"/>
              <a:gd name="connsiteY7-462" fmla="*/ 0 h 5393835"/>
              <a:gd name="connsiteX0-463" fmla="*/ 1784517 w 3581732"/>
              <a:gd name="connsiteY0-464" fmla="*/ 0 h 5393835"/>
              <a:gd name="connsiteX1-465" fmla="*/ 2667559 w 3581732"/>
              <a:gd name="connsiteY1-466" fmla="*/ 965877 h 5393835"/>
              <a:gd name="connsiteX2-467" fmla="*/ 2110301 w 3581732"/>
              <a:gd name="connsiteY2-468" fmla="*/ 711877 h 5393835"/>
              <a:gd name="connsiteX3-469" fmla="*/ 3581732 w 3581732"/>
              <a:gd name="connsiteY3-470" fmla="*/ 5393835 h 5393835"/>
              <a:gd name="connsiteX4-471" fmla="*/ 0 w 3581732"/>
              <a:gd name="connsiteY4-472" fmla="*/ 5368435 h 5393835"/>
              <a:gd name="connsiteX5-473" fmla="*/ 1484131 w 3581732"/>
              <a:gd name="connsiteY5-474" fmla="*/ 699177 h 5393835"/>
              <a:gd name="connsiteX6-475" fmla="*/ 914174 w 3581732"/>
              <a:gd name="connsiteY6-476" fmla="*/ 927777 h 5393835"/>
              <a:gd name="connsiteX7-477" fmla="*/ 1784517 w 3581732"/>
              <a:gd name="connsiteY7-478" fmla="*/ 0 h 5393835"/>
              <a:gd name="connsiteX0-479" fmla="*/ 1784517 w 3581732"/>
              <a:gd name="connsiteY0-480" fmla="*/ 0 h 5393835"/>
              <a:gd name="connsiteX1-481" fmla="*/ 2667559 w 3581732"/>
              <a:gd name="connsiteY1-482" fmla="*/ 965877 h 5393835"/>
              <a:gd name="connsiteX2-483" fmla="*/ 2110301 w 3581732"/>
              <a:gd name="connsiteY2-484" fmla="*/ 711877 h 5393835"/>
              <a:gd name="connsiteX3-485" fmla="*/ 3581732 w 3581732"/>
              <a:gd name="connsiteY3-486" fmla="*/ 5393835 h 5393835"/>
              <a:gd name="connsiteX4-487" fmla="*/ 0 w 3581732"/>
              <a:gd name="connsiteY4-488" fmla="*/ 5368435 h 5393835"/>
              <a:gd name="connsiteX5-489" fmla="*/ 1471431 w 3581732"/>
              <a:gd name="connsiteY5-490" fmla="*/ 864277 h 5393835"/>
              <a:gd name="connsiteX6-491" fmla="*/ 914174 w 3581732"/>
              <a:gd name="connsiteY6-492" fmla="*/ 927777 h 5393835"/>
              <a:gd name="connsiteX7-493" fmla="*/ 1784517 w 3581732"/>
              <a:gd name="connsiteY7-494" fmla="*/ 0 h 5393835"/>
              <a:gd name="connsiteX0-495" fmla="*/ 1784517 w 3581732"/>
              <a:gd name="connsiteY0-496" fmla="*/ 0 h 5393835"/>
              <a:gd name="connsiteX1-497" fmla="*/ 2667559 w 3581732"/>
              <a:gd name="connsiteY1-498" fmla="*/ 965877 h 5393835"/>
              <a:gd name="connsiteX2-499" fmla="*/ 2084901 w 3581732"/>
              <a:gd name="connsiteY2-500" fmla="*/ 876977 h 5393835"/>
              <a:gd name="connsiteX3-501" fmla="*/ 3581732 w 3581732"/>
              <a:gd name="connsiteY3-502" fmla="*/ 5393835 h 5393835"/>
              <a:gd name="connsiteX4-503" fmla="*/ 0 w 3581732"/>
              <a:gd name="connsiteY4-504" fmla="*/ 5368435 h 5393835"/>
              <a:gd name="connsiteX5-505" fmla="*/ 1471431 w 3581732"/>
              <a:gd name="connsiteY5-506" fmla="*/ 864277 h 5393835"/>
              <a:gd name="connsiteX6-507" fmla="*/ 914174 w 3581732"/>
              <a:gd name="connsiteY6-508" fmla="*/ 927777 h 5393835"/>
              <a:gd name="connsiteX7-509" fmla="*/ 1784517 w 3581732"/>
              <a:gd name="connsiteY7-510" fmla="*/ 0 h 5393835"/>
            </a:gdLst>
            <a:ahLst/>
            <a:cxnLst/>
            <a:rect l="l" t="t" r="r" b="b"/>
            <a:pathLst>
              <a:path w="3581732" h="5393835">
                <a:moveTo>
                  <a:pt x="1784517" y="0"/>
                </a:moveTo>
                <a:lnTo>
                  <a:pt x="2667559" y="965877"/>
                </a:lnTo>
                <a:lnTo>
                  <a:pt x="2084901" y="876977"/>
                </a:lnTo>
                <a:cubicBezTo>
                  <a:pt x="2088545" y="2496896"/>
                  <a:pt x="2498588" y="4116816"/>
                  <a:pt x="3581732" y="5393835"/>
                </a:cubicBezTo>
                <a:lnTo>
                  <a:pt x="0" y="5368435"/>
                </a:lnTo>
                <a:cubicBezTo>
                  <a:pt x="1129710" y="4193016"/>
                  <a:pt x="1383121" y="2661996"/>
                  <a:pt x="1471431" y="864277"/>
                </a:cubicBezTo>
                <a:lnTo>
                  <a:pt x="914174" y="927777"/>
                </a:lnTo>
                <a:lnTo>
                  <a:pt x="1784517" y="0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15000"/>
                </a:schemeClr>
              </a:gs>
              <a:gs pos="100000">
                <a:schemeClr val="accent2">
                  <a:alpha val="0"/>
                  <a:lumMod val="0"/>
                  <a:lumOff val="10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-223185" y="3289144"/>
            <a:ext cx="1267062" cy="1908498"/>
          </a:xfrm>
          <a:custGeom>
            <a:avLst/>
            <a:gdLst>
              <a:gd name="connsiteX0" fmla="*/ 921143 w 1842285"/>
              <a:gd name="connsiteY0" fmla="*/ 0 h 5812935"/>
              <a:gd name="connsiteX1" fmla="*/ 1842285 w 1842285"/>
              <a:gd name="connsiteY1" fmla="*/ 1588177 h 5812935"/>
              <a:gd name="connsiteX2" fmla="*/ 1323127 w 1842285"/>
              <a:gd name="connsiteY2" fmla="*/ 1588177 h 5812935"/>
              <a:gd name="connsiteX3" fmla="*/ 1715058 w 1842285"/>
              <a:gd name="connsiteY3" fmla="*/ 5812935 h 5812935"/>
              <a:gd name="connsiteX4" fmla="*/ 127226 w 1842285"/>
              <a:gd name="connsiteY4" fmla="*/ 5812935 h 5812935"/>
              <a:gd name="connsiteX5" fmla="*/ 519157 w 1842285"/>
              <a:gd name="connsiteY5" fmla="*/ 1588177 h 5812935"/>
              <a:gd name="connsiteX6" fmla="*/ 0 w 1842285"/>
              <a:gd name="connsiteY6" fmla="*/ 1588177 h 5812935"/>
              <a:gd name="connsiteX0-1" fmla="*/ 1771817 w 2692959"/>
              <a:gd name="connsiteY0-2" fmla="*/ 0 h 6219335"/>
              <a:gd name="connsiteX1-3" fmla="*/ 2692959 w 2692959"/>
              <a:gd name="connsiteY1-4" fmla="*/ 1588177 h 6219335"/>
              <a:gd name="connsiteX2-5" fmla="*/ 2173801 w 2692959"/>
              <a:gd name="connsiteY2-6" fmla="*/ 1588177 h 6219335"/>
              <a:gd name="connsiteX3-7" fmla="*/ 2565732 w 2692959"/>
              <a:gd name="connsiteY3-8" fmla="*/ 5812935 h 6219335"/>
              <a:gd name="connsiteX4-9" fmla="*/ 0 w 2692959"/>
              <a:gd name="connsiteY4-10" fmla="*/ 6219335 h 6219335"/>
              <a:gd name="connsiteX5-11" fmla="*/ 1369831 w 2692959"/>
              <a:gd name="connsiteY5-12" fmla="*/ 1588177 h 6219335"/>
              <a:gd name="connsiteX6-13" fmla="*/ 850674 w 2692959"/>
              <a:gd name="connsiteY6-14" fmla="*/ 1588177 h 6219335"/>
              <a:gd name="connsiteX7" fmla="*/ 1771817 w 2692959"/>
              <a:gd name="connsiteY7" fmla="*/ 0 h 6219335"/>
              <a:gd name="connsiteX0-15" fmla="*/ 1771817 w 3403932"/>
              <a:gd name="connsiteY0-16" fmla="*/ 0 h 6219335"/>
              <a:gd name="connsiteX1-17" fmla="*/ 2692959 w 3403932"/>
              <a:gd name="connsiteY1-18" fmla="*/ 1588177 h 6219335"/>
              <a:gd name="connsiteX2-19" fmla="*/ 2173801 w 3403932"/>
              <a:gd name="connsiteY2-20" fmla="*/ 1588177 h 6219335"/>
              <a:gd name="connsiteX3-21" fmla="*/ 3403932 w 3403932"/>
              <a:gd name="connsiteY3-22" fmla="*/ 6143135 h 6219335"/>
              <a:gd name="connsiteX4-23" fmla="*/ 0 w 3403932"/>
              <a:gd name="connsiteY4-24" fmla="*/ 6219335 h 6219335"/>
              <a:gd name="connsiteX5-25" fmla="*/ 1369831 w 3403932"/>
              <a:gd name="connsiteY5-26" fmla="*/ 1588177 h 6219335"/>
              <a:gd name="connsiteX6-27" fmla="*/ 850674 w 3403932"/>
              <a:gd name="connsiteY6-28" fmla="*/ 1588177 h 6219335"/>
              <a:gd name="connsiteX7-29" fmla="*/ 1771817 w 3403932"/>
              <a:gd name="connsiteY7-30" fmla="*/ 0 h 6219335"/>
              <a:gd name="connsiteX0-31" fmla="*/ 1771817 w 3403932"/>
              <a:gd name="connsiteY0-32" fmla="*/ 0 h 6219335"/>
              <a:gd name="connsiteX1-33" fmla="*/ 2692959 w 3403932"/>
              <a:gd name="connsiteY1-34" fmla="*/ 1588177 h 6219335"/>
              <a:gd name="connsiteX2-35" fmla="*/ 2173801 w 3403932"/>
              <a:gd name="connsiteY2-36" fmla="*/ 1588177 h 6219335"/>
              <a:gd name="connsiteX3-37" fmla="*/ 3403932 w 3403932"/>
              <a:gd name="connsiteY3-38" fmla="*/ 6143135 h 6219335"/>
              <a:gd name="connsiteX4-39" fmla="*/ 0 w 3403932"/>
              <a:gd name="connsiteY4-40" fmla="*/ 6219335 h 6219335"/>
              <a:gd name="connsiteX5-41" fmla="*/ 1369831 w 3403932"/>
              <a:gd name="connsiteY5-42" fmla="*/ 1588177 h 6219335"/>
              <a:gd name="connsiteX6-43" fmla="*/ 850674 w 3403932"/>
              <a:gd name="connsiteY6-44" fmla="*/ 1588177 h 6219335"/>
              <a:gd name="connsiteX7-45" fmla="*/ 1771817 w 3403932"/>
              <a:gd name="connsiteY7-46" fmla="*/ 0 h 6219335"/>
              <a:gd name="connsiteX0-47" fmla="*/ 1771817 w 3403932"/>
              <a:gd name="connsiteY0-48" fmla="*/ 0 h 6219335"/>
              <a:gd name="connsiteX1-49" fmla="*/ 2692959 w 3403932"/>
              <a:gd name="connsiteY1-50" fmla="*/ 1588177 h 6219335"/>
              <a:gd name="connsiteX2-51" fmla="*/ 2173801 w 3403932"/>
              <a:gd name="connsiteY2-52" fmla="*/ 1588177 h 6219335"/>
              <a:gd name="connsiteX3-53" fmla="*/ 3403932 w 3403932"/>
              <a:gd name="connsiteY3-54" fmla="*/ 6143135 h 6219335"/>
              <a:gd name="connsiteX4-55" fmla="*/ 0 w 3403932"/>
              <a:gd name="connsiteY4-56" fmla="*/ 6219335 h 6219335"/>
              <a:gd name="connsiteX5-57" fmla="*/ 1369831 w 3403932"/>
              <a:gd name="connsiteY5-58" fmla="*/ 1588177 h 6219335"/>
              <a:gd name="connsiteX6-59" fmla="*/ 850674 w 3403932"/>
              <a:gd name="connsiteY6-60" fmla="*/ 1588177 h 6219335"/>
              <a:gd name="connsiteX7-61" fmla="*/ 1771817 w 3403932"/>
              <a:gd name="connsiteY7-62" fmla="*/ 0 h 6219335"/>
              <a:gd name="connsiteX0-63" fmla="*/ 1771817 w 3403932"/>
              <a:gd name="connsiteY0-64" fmla="*/ 0 h 6219335"/>
              <a:gd name="connsiteX1-65" fmla="*/ 2692959 w 3403932"/>
              <a:gd name="connsiteY1-66" fmla="*/ 1588177 h 6219335"/>
              <a:gd name="connsiteX2-67" fmla="*/ 2173801 w 3403932"/>
              <a:gd name="connsiteY2-68" fmla="*/ 1588177 h 6219335"/>
              <a:gd name="connsiteX3-69" fmla="*/ 3403932 w 3403932"/>
              <a:gd name="connsiteY3-70" fmla="*/ 6143135 h 6219335"/>
              <a:gd name="connsiteX4-71" fmla="*/ 0 w 3403932"/>
              <a:gd name="connsiteY4-72" fmla="*/ 6219335 h 6219335"/>
              <a:gd name="connsiteX5-73" fmla="*/ 1369831 w 3403932"/>
              <a:gd name="connsiteY5-74" fmla="*/ 1588177 h 6219335"/>
              <a:gd name="connsiteX6-75" fmla="*/ 850674 w 3403932"/>
              <a:gd name="connsiteY6-76" fmla="*/ 1588177 h 6219335"/>
              <a:gd name="connsiteX7-77" fmla="*/ 1771817 w 3403932"/>
              <a:gd name="connsiteY7-78" fmla="*/ 0 h 6219335"/>
              <a:gd name="connsiteX0-79" fmla="*/ 1771817 w 3403932"/>
              <a:gd name="connsiteY0-80" fmla="*/ 0 h 6219335"/>
              <a:gd name="connsiteX1-81" fmla="*/ 2692959 w 3403932"/>
              <a:gd name="connsiteY1-82" fmla="*/ 1588177 h 6219335"/>
              <a:gd name="connsiteX2-83" fmla="*/ 2173801 w 3403932"/>
              <a:gd name="connsiteY2-84" fmla="*/ 1588177 h 6219335"/>
              <a:gd name="connsiteX3-85" fmla="*/ 3403932 w 3403932"/>
              <a:gd name="connsiteY3-86" fmla="*/ 6143135 h 6219335"/>
              <a:gd name="connsiteX4-87" fmla="*/ 0 w 3403932"/>
              <a:gd name="connsiteY4-88" fmla="*/ 6219335 h 6219335"/>
              <a:gd name="connsiteX5-89" fmla="*/ 1369831 w 3403932"/>
              <a:gd name="connsiteY5-90" fmla="*/ 1588177 h 6219335"/>
              <a:gd name="connsiteX6-91" fmla="*/ 850674 w 3403932"/>
              <a:gd name="connsiteY6-92" fmla="*/ 1588177 h 6219335"/>
              <a:gd name="connsiteX7-93" fmla="*/ 1771817 w 3403932"/>
              <a:gd name="connsiteY7-94" fmla="*/ 0 h 6219335"/>
              <a:gd name="connsiteX0-95" fmla="*/ 1771817 w 3403932"/>
              <a:gd name="connsiteY0-96" fmla="*/ 0 h 6219335"/>
              <a:gd name="connsiteX1-97" fmla="*/ 2692959 w 3403932"/>
              <a:gd name="connsiteY1-98" fmla="*/ 1588177 h 6219335"/>
              <a:gd name="connsiteX2-99" fmla="*/ 2173801 w 3403932"/>
              <a:gd name="connsiteY2-100" fmla="*/ 1588177 h 6219335"/>
              <a:gd name="connsiteX3-101" fmla="*/ 3403932 w 3403932"/>
              <a:gd name="connsiteY3-102" fmla="*/ 6143135 h 6219335"/>
              <a:gd name="connsiteX4-103" fmla="*/ 0 w 3403932"/>
              <a:gd name="connsiteY4-104" fmla="*/ 6219335 h 6219335"/>
              <a:gd name="connsiteX5-105" fmla="*/ 1369831 w 3403932"/>
              <a:gd name="connsiteY5-106" fmla="*/ 1588177 h 6219335"/>
              <a:gd name="connsiteX6-107" fmla="*/ 850674 w 3403932"/>
              <a:gd name="connsiteY6-108" fmla="*/ 1588177 h 6219335"/>
              <a:gd name="connsiteX7-109" fmla="*/ 1771817 w 3403932"/>
              <a:gd name="connsiteY7-110" fmla="*/ 0 h 6219335"/>
              <a:gd name="connsiteX0-111" fmla="*/ 1771817 w 3403932"/>
              <a:gd name="connsiteY0-112" fmla="*/ 0 h 6219335"/>
              <a:gd name="connsiteX1-113" fmla="*/ 2692959 w 3403932"/>
              <a:gd name="connsiteY1-114" fmla="*/ 1588177 h 6219335"/>
              <a:gd name="connsiteX2-115" fmla="*/ 2173801 w 3403932"/>
              <a:gd name="connsiteY2-116" fmla="*/ 1588177 h 6219335"/>
              <a:gd name="connsiteX3-117" fmla="*/ 3403932 w 3403932"/>
              <a:gd name="connsiteY3-118" fmla="*/ 6143135 h 6219335"/>
              <a:gd name="connsiteX4-119" fmla="*/ 0 w 3403932"/>
              <a:gd name="connsiteY4-120" fmla="*/ 6219335 h 6219335"/>
              <a:gd name="connsiteX5-121" fmla="*/ 1369831 w 3403932"/>
              <a:gd name="connsiteY5-122" fmla="*/ 1588177 h 6219335"/>
              <a:gd name="connsiteX6-123" fmla="*/ 850674 w 3403932"/>
              <a:gd name="connsiteY6-124" fmla="*/ 1588177 h 6219335"/>
              <a:gd name="connsiteX7-125" fmla="*/ 1771817 w 3403932"/>
              <a:gd name="connsiteY7-126" fmla="*/ 0 h 6219335"/>
              <a:gd name="connsiteX0-127" fmla="*/ 1771817 w 3403932"/>
              <a:gd name="connsiteY0-128" fmla="*/ 0 h 6219335"/>
              <a:gd name="connsiteX1-129" fmla="*/ 2692959 w 3403932"/>
              <a:gd name="connsiteY1-130" fmla="*/ 1588177 h 6219335"/>
              <a:gd name="connsiteX2-131" fmla="*/ 2173801 w 3403932"/>
              <a:gd name="connsiteY2-132" fmla="*/ 1588177 h 6219335"/>
              <a:gd name="connsiteX3-133" fmla="*/ 3403932 w 3403932"/>
              <a:gd name="connsiteY3-134" fmla="*/ 6143135 h 6219335"/>
              <a:gd name="connsiteX4-135" fmla="*/ 0 w 3403932"/>
              <a:gd name="connsiteY4-136" fmla="*/ 6219335 h 6219335"/>
              <a:gd name="connsiteX5-137" fmla="*/ 1369831 w 3403932"/>
              <a:gd name="connsiteY5-138" fmla="*/ 1588177 h 6219335"/>
              <a:gd name="connsiteX6-139" fmla="*/ 825274 w 3403932"/>
              <a:gd name="connsiteY6-140" fmla="*/ 1689777 h 6219335"/>
              <a:gd name="connsiteX7-141" fmla="*/ 1771817 w 3403932"/>
              <a:gd name="connsiteY7-142" fmla="*/ 0 h 6219335"/>
              <a:gd name="connsiteX0-143" fmla="*/ 1771817 w 3403932"/>
              <a:gd name="connsiteY0-144" fmla="*/ 0 h 6219335"/>
              <a:gd name="connsiteX1-145" fmla="*/ 2692959 w 3403932"/>
              <a:gd name="connsiteY1-146" fmla="*/ 1664377 h 6219335"/>
              <a:gd name="connsiteX2-147" fmla="*/ 2173801 w 3403932"/>
              <a:gd name="connsiteY2-148" fmla="*/ 1588177 h 6219335"/>
              <a:gd name="connsiteX3-149" fmla="*/ 3403932 w 3403932"/>
              <a:gd name="connsiteY3-150" fmla="*/ 6143135 h 6219335"/>
              <a:gd name="connsiteX4-151" fmla="*/ 0 w 3403932"/>
              <a:gd name="connsiteY4-152" fmla="*/ 6219335 h 6219335"/>
              <a:gd name="connsiteX5-153" fmla="*/ 1369831 w 3403932"/>
              <a:gd name="connsiteY5-154" fmla="*/ 1588177 h 6219335"/>
              <a:gd name="connsiteX6-155" fmla="*/ 825274 w 3403932"/>
              <a:gd name="connsiteY6-156" fmla="*/ 1689777 h 6219335"/>
              <a:gd name="connsiteX7-157" fmla="*/ 1771817 w 3403932"/>
              <a:gd name="connsiteY7-158" fmla="*/ 0 h 6219335"/>
              <a:gd name="connsiteX0-159" fmla="*/ 1822617 w 3403932"/>
              <a:gd name="connsiteY0-160" fmla="*/ 0 h 5444635"/>
              <a:gd name="connsiteX1-161" fmla="*/ 2692959 w 3403932"/>
              <a:gd name="connsiteY1-162" fmla="*/ 889677 h 5444635"/>
              <a:gd name="connsiteX2-163" fmla="*/ 2173801 w 3403932"/>
              <a:gd name="connsiteY2-164" fmla="*/ 813477 h 5444635"/>
              <a:gd name="connsiteX3-165" fmla="*/ 3403932 w 3403932"/>
              <a:gd name="connsiteY3-166" fmla="*/ 5368435 h 5444635"/>
              <a:gd name="connsiteX4-167" fmla="*/ 0 w 3403932"/>
              <a:gd name="connsiteY4-168" fmla="*/ 5444635 h 5444635"/>
              <a:gd name="connsiteX5-169" fmla="*/ 1369831 w 3403932"/>
              <a:gd name="connsiteY5-170" fmla="*/ 813477 h 5444635"/>
              <a:gd name="connsiteX6-171" fmla="*/ 825274 w 3403932"/>
              <a:gd name="connsiteY6-172" fmla="*/ 915077 h 5444635"/>
              <a:gd name="connsiteX7-173" fmla="*/ 1822617 w 3403932"/>
              <a:gd name="connsiteY7-174" fmla="*/ 0 h 5444635"/>
              <a:gd name="connsiteX0-175" fmla="*/ 1784517 w 3365832"/>
              <a:gd name="connsiteY0-176" fmla="*/ 0 h 5368435"/>
              <a:gd name="connsiteX1-177" fmla="*/ 2654859 w 3365832"/>
              <a:gd name="connsiteY1-178" fmla="*/ 889677 h 5368435"/>
              <a:gd name="connsiteX2-179" fmla="*/ 2135701 w 3365832"/>
              <a:gd name="connsiteY2-180" fmla="*/ 813477 h 5368435"/>
              <a:gd name="connsiteX3-181" fmla="*/ 3365832 w 3365832"/>
              <a:gd name="connsiteY3-182" fmla="*/ 5368435 h 5368435"/>
              <a:gd name="connsiteX4-183" fmla="*/ 0 w 3365832"/>
              <a:gd name="connsiteY4-184" fmla="*/ 5368435 h 5368435"/>
              <a:gd name="connsiteX5-185" fmla="*/ 1331731 w 3365832"/>
              <a:gd name="connsiteY5-186" fmla="*/ 813477 h 5368435"/>
              <a:gd name="connsiteX6-187" fmla="*/ 787174 w 3365832"/>
              <a:gd name="connsiteY6-188" fmla="*/ 915077 h 5368435"/>
              <a:gd name="connsiteX7-189" fmla="*/ 1784517 w 3365832"/>
              <a:gd name="connsiteY7-190" fmla="*/ 0 h 5368435"/>
              <a:gd name="connsiteX0-191" fmla="*/ 1784517 w 3492832"/>
              <a:gd name="connsiteY0-192" fmla="*/ 0 h 5368435"/>
              <a:gd name="connsiteX1-193" fmla="*/ 2654859 w 3492832"/>
              <a:gd name="connsiteY1-194" fmla="*/ 889677 h 5368435"/>
              <a:gd name="connsiteX2-195" fmla="*/ 2135701 w 3492832"/>
              <a:gd name="connsiteY2-196" fmla="*/ 813477 h 5368435"/>
              <a:gd name="connsiteX3-197" fmla="*/ 3492832 w 3492832"/>
              <a:gd name="connsiteY3-198" fmla="*/ 5368435 h 5368435"/>
              <a:gd name="connsiteX4-199" fmla="*/ 0 w 3492832"/>
              <a:gd name="connsiteY4-200" fmla="*/ 5368435 h 5368435"/>
              <a:gd name="connsiteX5-201" fmla="*/ 1331731 w 3492832"/>
              <a:gd name="connsiteY5-202" fmla="*/ 813477 h 5368435"/>
              <a:gd name="connsiteX6-203" fmla="*/ 787174 w 3492832"/>
              <a:gd name="connsiteY6-204" fmla="*/ 915077 h 5368435"/>
              <a:gd name="connsiteX7-205" fmla="*/ 1784517 w 3492832"/>
              <a:gd name="connsiteY7-206" fmla="*/ 0 h 5368435"/>
              <a:gd name="connsiteX0-207" fmla="*/ 1784517 w 3581732"/>
              <a:gd name="connsiteY0-208" fmla="*/ 0 h 5393835"/>
              <a:gd name="connsiteX1-209" fmla="*/ 2654859 w 3581732"/>
              <a:gd name="connsiteY1-210" fmla="*/ 889677 h 5393835"/>
              <a:gd name="connsiteX2-211" fmla="*/ 2135701 w 3581732"/>
              <a:gd name="connsiteY2-212" fmla="*/ 813477 h 5393835"/>
              <a:gd name="connsiteX3-213" fmla="*/ 3581732 w 3581732"/>
              <a:gd name="connsiteY3-214" fmla="*/ 5393835 h 5393835"/>
              <a:gd name="connsiteX4-215" fmla="*/ 0 w 3581732"/>
              <a:gd name="connsiteY4-216" fmla="*/ 5368435 h 5393835"/>
              <a:gd name="connsiteX5-217" fmla="*/ 1331731 w 3581732"/>
              <a:gd name="connsiteY5-218" fmla="*/ 813477 h 5393835"/>
              <a:gd name="connsiteX6-219" fmla="*/ 787174 w 3581732"/>
              <a:gd name="connsiteY6-220" fmla="*/ 915077 h 5393835"/>
              <a:gd name="connsiteX7-221" fmla="*/ 1784517 w 3581732"/>
              <a:gd name="connsiteY7-222" fmla="*/ 0 h 5393835"/>
              <a:gd name="connsiteX0-223" fmla="*/ 1784517 w 3581732"/>
              <a:gd name="connsiteY0-224" fmla="*/ 0 h 5393835"/>
              <a:gd name="connsiteX1-225" fmla="*/ 2654859 w 3581732"/>
              <a:gd name="connsiteY1-226" fmla="*/ 889677 h 5393835"/>
              <a:gd name="connsiteX2-227" fmla="*/ 2135701 w 3581732"/>
              <a:gd name="connsiteY2-228" fmla="*/ 813477 h 5393835"/>
              <a:gd name="connsiteX3-229" fmla="*/ 3581732 w 3581732"/>
              <a:gd name="connsiteY3-230" fmla="*/ 5393835 h 5393835"/>
              <a:gd name="connsiteX4-231" fmla="*/ 0 w 3581732"/>
              <a:gd name="connsiteY4-232" fmla="*/ 5368435 h 5393835"/>
              <a:gd name="connsiteX5-233" fmla="*/ 1331731 w 3581732"/>
              <a:gd name="connsiteY5-234" fmla="*/ 813477 h 5393835"/>
              <a:gd name="connsiteX6-235" fmla="*/ 787174 w 3581732"/>
              <a:gd name="connsiteY6-236" fmla="*/ 915077 h 5393835"/>
              <a:gd name="connsiteX7-237" fmla="*/ 1784517 w 3581732"/>
              <a:gd name="connsiteY7-238" fmla="*/ 0 h 5393835"/>
              <a:gd name="connsiteX0-239" fmla="*/ 1784517 w 3581732"/>
              <a:gd name="connsiteY0-240" fmla="*/ 0 h 5393835"/>
              <a:gd name="connsiteX1-241" fmla="*/ 2654859 w 3581732"/>
              <a:gd name="connsiteY1-242" fmla="*/ 889677 h 5393835"/>
              <a:gd name="connsiteX2-243" fmla="*/ 2135701 w 3581732"/>
              <a:gd name="connsiteY2-244" fmla="*/ 813477 h 5393835"/>
              <a:gd name="connsiteX3-245" fmla="*/ 3581732 w 3581732"/>
              <a:gd name="connsiteY3-246" fmla="*/ 5393835 h 5393835"/>
              <a:gd name="connsiteX4-247" fmla="*/ 0 w 3581732"/>
              <a:gd name="connsiteY4-248" fmla="*/ 5368435 h 5393835"/>
              <a:gd name="connsiteX5-249" fmla="*/ 1331731 w 3581732"/>
              <a:gd name="connsiteY5-250" fmla="*/ 813477 h 5393835"/>
              <a:gd name="connsiteX6-251" fmla="*/ 787174 w 3581732"/>
              <a:gd name="connsiteY6-252" fmla="*/ 915077 h 5393835"/>
              <a:gd name="connsiteX7-253" fmla="*/ 1784517 w 3581732"/>
              <a:gd name="connsiteY7-254" fmla="*/ 0 h 5393835"/>
              <a:gd name="connsiteX0-255" fmla="*/ 1784517 w 3581732"/>
              <a:gd name="connsiteY0-256" fmla="*/ 0 h 5393835"/>
              <a:gd name="connsiteX1-257" fmla="*/ 2654859 w 3581732"/>
              <a:gd name="connsiteY1-258" fmla="*/ 889677 h 5393835"/>
              <a:gd name="connsiteX2-259" fmla="*/ 2135701 w 3581732"/>
              <a:gd name="connsiteY2-260" fmla="*/ 813477 h 5393835"/>
              <a:gd name="connsiteX3-261" fmla="*/ 3581732 w 3581732"/>
              <a:gd name="connsiteY3-262" fmla="*/ 5393835 h 5393835"/>
              <a:gd name="connsiteX4-263" fmla="*/ 0 w 3581732"/>
              <a:gd name="connsiteY4-264" fmla="*/ 5368435 h 5393835"/>
              <a:gd name="connsiteX5-265" fmla="*/ 1331731 w 3581732"/>
              <a:gd name="connsiteY5-266" fmla="*/ 813477 h 5393835"/>
              <a:gd name="connsiteX6-267" fmla="*/ 787174 w 3581732"/>
              <a:gd name="connsiteY6-268" fmla="*/ 915077 h 5393835"/>
              <a:gd name="connsiteX7-269" fmla="*/ 1784517 w 3581732"/>
              <a:gd name="connsiteY7-270" fmla="*/ 0 h 5393835"/>
              <a:gd name="connsiteX0-271" fmla="*/ 1784517 w 3581732"/>
              <a:gd name="connsiteY0-272" fmla="*/ 0 h 5393835"/>
              <a:gd name="connsiteX1-273" fmla="*/ 2654859 w 3581732"/>
              <a:gd name="connsiteY1-274" fmla="*/ 889677 h 5393835"/>
              <a:gd name="connsiteX2-275" fmla="*/ 2135701 w 3581732"/>
              <a:gd name="connsiteY2-276" fmla="*/ 813477 h 5393835"/>
              <a:gd name="connsiteX3-277" fmla="*/ 3581732 w 3581732"/>
              <a:gd name="connsiteY3-278" fmla="*/ 5393835 h 5393835"/>
              <a:gd name="connsiteX4-279" fmla="*/ 0 w 3581732"/>
              <a:gd name="connsiteY4-280" fmla="*/ 5368435 h 5393835"/>
              <a:gd name="connsiteX5-281" fmla="*/ 1331731 w 3581732"/>
              <a:gd name="connsiteY5-282" fmla="*/ 813477 h 5393835"/>
              <a:gd name="connsiteX6-283" fmla="*/ 787174 w 3581732"/>
              <a:gd name="connsiteY6-284" fmla="*/ 915077 h 5393835"/>
              <a:gd name="connsiteX7-285" fmla="*/ 1784517 w 3581732"/>
              <a:gd name="connsiteY7-286" fmla="*/ 0 h 5393835"/>
              <a:gd name="connsiteX0-287" fmla="*/ 1784517 w 3581732"/>
              <a:gd name="connsiteY0-288" fmla="*/ 0 h 5393835"/>
              <a:gd name="connsiteX1-289" fmla="*/ 2654859 w 3581732"/>
              <a:gd name="connsiteY1-290" fmla="*/ 889677 h 5393835"/>
              <a:gd name="connsiteX2-291" fmla="*/ 2110301 w 3581732"/>
              <a:gd name="connsiteY2-292" fmla="*/ 711877 h 5393835"/>
              <a:gd name="connsiteX3-293" fmla="*/ 3581732 w 3581732"/>
              <a:gd name="connsiteY3-294" fmla="*/ 5393835 h 5393835"/>
              <a:gd name="connsiteX4-295" fmla="*/ 0 w 3581732"/>
              <a:gd name="connsiteY4-296" fmla="*/ 5368435 h 5393835"/>
              <a:gd name="connsiteX5-297" fmla="*/ 1331731 w 3581732"/>
              <a:gd name="connsiteY5-298" fmla="*/ 813477 h 5393835"/>
              <a:gd name="connsiteX6-299" fmla="*/ 787174 w 3581732"/>
              <a:gd name="connsiteY6-300" fmla="*/ 915077 h 5393835"/>
              <a:gd name="connsiteX7-301" fmla="*/ 1784517 w 3581732"/>
              <a:gd name="connsiteY7-302" fmla="*/ 0 h 5393835"/>
              <a:gd name="connsiteX0-303" fmla="*/ 1784517 w 3581732"/>
              <a:gd name="connsiteY0-304" fmla="*/ 0 h 5393835"/>
              <a:gd name="connsiteX1-305" fmla="*/ 2654859 w 3581732"/>
              <a:gd name="connsiteY1-306" fmla="*/ 889677 h 5393835"/>
              <a:gd name="connsiteX2-307" fmla="*/ 2110301 w 3581732"/>
              <a:gd name="connsiteY2-308" fmla="*/ 711877 h 5393835"/>
              <a:gd name="connsiteX3-309" fmla="*/ 3581732 w 3581732"/>
              <a:gd name="connsiteY3-310" fmla="*/ 5393835 h 5393835"/>
              <a:gd name="connsiteX4-311" fmla="*/ 0 w 3581732"/>
              <a:gd name="connsiteY4-312" fmla="*/ 5368435 h 5393835"/>
              <a:gd name="connsiteX5-313" fmla="*/ 1331731 w 3581732"/>
              <a:gd name="connsiteY5-314" fmla="*/ 737277 h 5393835"/>
              <a:gd name="connsiteX6-315" fmla="*/ 787174 w 3581732"/>
              <a:gd name="connsiteY6-316" fmla="*/ 915077 h 5393835"/>
              <a:gd name="connsiteX7-317" fmla="*/ 1784517 w 3581732"/>
              <a:gd name="connsiteY7-318" fmla="*/ 0 h 5393835"/>
              <a:gd name="connsiteX0-319" fmla="*/ 1784517 w 3581732"/>
              <a:gd name="connsiteY0-320" fmla="*/ 0 h 5393835"/>
              <a:gd name="connsiteX1-321" fmla="*/ 2654859 w 3581732"/>
              <a:gd name="connsiteY1-322" fmla="*/ 889677 h 5393835"/>
              <a:gd name="connsiteX2-323" fmla="*/ 2110301 w 3581732"/>
              <a:gd name="connsiteY2-324" fmla="*/ 711877 h 5393835"/>
              <a:gd name="connsiteX3-325" fmla="*/ 3581732 w 3581732"/>
              <a:gd name="connsiteY3-326" fmla="*/ 5393835 h 5393835"/>
              <a:gd name="connsiteX4-327" fmla="*/ 0 w 3581732"/>
              <a:gd name="connsiteY4-328" fmla="*/ 5368435 h 5393835"/>
              <a:gd name="connsiteX5-329" fmla="*/ 1331731 w 3581732"/>
              <a:gd name="connsiteY5-330" fmla="*/ 749977 h 5393835"/>
              <a:gd name="connsiteX6-331" fmla="*/ 787174 w 3581732"/>
              <a:gd name="connsiteY6-332" fmla="*/ 915077 h 5393835"/>
              <a:gd name="connsiteX7-333" fmla="*/ 1784517 w 3581732"/>
              <a:gd name="connsiteY7-334" fmla="*/ 0 h 5393835"/>
              <a:gd name="connsiteX0-335" fmla="*/ 1784517 w 3581732"/>
              <a:gd name="connsiteY0-336" fmla="*/ 0 h 5393835"/>
              <a:gd name="connsiteX1-337" fmla="*/ 2654859 w 3581732"/>
              <a:gd name="connsiteY1-338" fmla="*/ 889677 h 5393835"/>
              <a:gd name="connsiteX2-339" fmla="*/ 2110301 w 3581732"/>
              <a:gd name="connsiteY2-340" fmla="*/ 711877 h 5393835"/>
              <a:gd name="connsiteX3-341" fmla="*/ 3581732 w 3581732"/>
              <a:gd name="connsiteY3-342" fmla="*/ 5393835 h 5393835"/>
              <a:gd name="connsiteX4-343" fmla="*/ 0 w 3581732"/>
              <a:gd name="connsiteY4-344" fmla="*/ 5368435 h 5393835"/>
              <a:gd name="connsiteX5-345" fmla="*/ 1331731 w 3581732"/>
              <a:gd name="connsiteY5-346" fmla="*/ 711877 h 5393835"/>
              <a:gd name="connsiteX6-347" fmla="*/ 787174 w 3581732"/>
              <a:gd name="connsiteY6-348" fmla="*/ 915077 h 5393835"/>
              <a:gd name="connsiteX7-349" fmla="*/ 1784517 w 3581732"/>
              <a:gd name="connsiteY7-350" fmla="*/ 0 h 5393835"/>
              <a:gd name="connsiteX0-351" fmla="*/ 1784517 w 3581732"/>
              <a:gd name="connsiteY0-352" fmla="*/ 0 h 5393835"/>
              <a:gd name="connsiteX1-353" fmla="*/ 2654859 w 3581732"/>
              <a:gd name="connsiteY1-354" fmla="*/ 915077 h 5393835"/>
              <a:gd name="connsiteX2-355" fmla="*/ 2110301 w 3581732"/>
              <a:gd name="connsiteY2-356" fmla="*/ 711877 h 5393835"/>
              <a:gd name="connsiteX3-357" fmla="*/ 3581732 w 3581732"/>
              <a:gd name="connsiteY3-358" fmla="*/ 5393835 h 5393835"/>
              <a:gd name="connsiteX4-359" fmla="*/ 0 w 3581732"/>
              <a:gd name="connsiteY4-360" fmla="*/ 5368435 h 5393835"/>
              <a:gd name="connsiteX5-361" fmla="*/ 1331731 w 3581732"/>
              <a:gd name="connsiteY5-362" fmla="*/ 711877 h 5393835"/>
              <a:gd name="connsiteX6-363" fmla="*/ 787174 w 3581732"/>
              <a:gd name="connsiteY6-364" fmla="*/ 915077 h 5393835"/>
              <a:gd name="connsiteX7-365" fmla="*/ 1784517 w 3581732"/>
              <a:gd name="connsiteY7-366" fmla="*/ 0 h 5393835"/>
              <a:gd name="connsiteX0-367" fmla="*/ 1784517 w 3581732"/>
              <a:gd name="connsiteY0-368" fmla="*/ 0 h 5393835"/>
              <a:gd name="connsiteX1-369" fmla="*/ 2692959 w 3581732"/>
              <a:gd name="connsiteY1-370" fmla="*/ 902377 h 5393835"/>
              <a:gd name="connsiteX2-371" fmla="*/ 2110301 w 3581732"/>
              <a:gd name="connsiteY2-372" fmla="*/ 711877 h 5393835"/>
              <a:gd name="connsiteX3-373" fmla="*/ 3581732 w 3581732"/>
              <a:gd name="connsiteY3-374" fmla="*/ 5393835 h 5393835"/>
              <a:gd name="connsiteX4-375" fmla="*/ 0 w 3581732"/>
              <a:gd name="connsiteY4-376" fmla="*/ 5368435 h 5393835"/>
              <a:gd name="connsiteX5-377" fmla="*/ 1331731 w 3581732"/>
              <a:gd name="connsiteY5-378" fmla="*/ 711877 h 5393835"/>
              <a:gd name="connsiteX6-379" fmla="*/ 787174 w 3581732"/>
              <a:gd name="connsiteY6-380" fmla="*/ 915077 h 5393835"/>
              <a:gd name="connsiteX7-381" fmla="*/ 1784517 w 3581732"/>
              <a:gd name="connsiteY7-382" fmla="*/ 0 h 5393835"/>
              <a:gd name="connsiteX0-383" fmla="*/ 1784517 w 3581732"/>
              <a:gd name="connsiteY0-384" fmla="*/ 0 h 5393835"/>
              <a:gd name="connsiteX1-385" fmla="*/ 2692959 w 3581732"/>
              <a:gd name="connsiteY1-386" fmla="*/ 902377 h 5393835"/>
              <a:gd name="connsiteX2-387" fmla="*/ 2110301 w 3581732"/>
              <a:gd name="connsiteY2-388" fmla="*/ 711877 h 5393835"/>
              <a:gd name="connsiteX3-389" fmla="*/ 3581732 w 3581732"/>
              <a:gd name="connsiteY3-390" fmla="*/ 5393835 h 5393835"/>
              <a:gd name="connsiteX4-391" fmla="*/ 0 w 3581732"/>
              <a:gd name="connsiteY4-392" fmla="*/ 5368435 h 5393835"/>
              <a:gd name="connsiteX5-393" fmla="*/ 1484131 w 3581732"/>
              <a:gd name="connsiteY5-394" fmla="*/ 699177 h 5393835"/>
              <a:gd name="connsiteX6-395" fmla="*/ 787174 w 3581732"/>
              <a:gd name="connsiteY6-396" fmla="*/ 915077 h 5393835"/>
              <a:gd name="connsiteX7-397" fmla="*/ 1784517 w 3581732"/>
              <a:gd name="connsiteY7-398" fmla="*/ 0 h 5393835"/>
              <a:gd name="connsiteX0-399" fmla="*/ 1784517 w 3581732"/>
              <a:gd name="connsiteY0-400" fmla="*/ 0 h 5393835"/>
              <a:gd name="connsiteX1-401" fmla="*/ 2692959 w 3581732"/>
              <a:gd name="connsiteY1-402" fmla="*/ 902377 h 5393835"/>
              <a:gd name="connsiteX2-403" fmla="*/ 2110301 w 3581732"/>
              <a:gd name="connsiteY2-404" fmla="*/ 711877 h 5393835"/>
              <a:gd name="connsiteX3-405" fmla="*/ 3581732 w 3581732"/>
              <a:gd name="connsiteY3-406" fmla="*/ 5393835 h 5393835"/>
              <a:gd name="connsiteX4-407" fmla="*/ 0 w 3581732"/>
              <a:gd name="connsiteY4-408" fmla="*/ 5368435 h 5393835"/>
              <a:gd name="connsiteX5-409" fmla="*/ 1484131 w 3581732"/>
              <a:gd name="connsiteY5-410" fmla="*/ 699177 h 5393835"/>
              <a:gd name="connsiteX6-411" fmla="*/ 787174 w 3581732"/>
              <a:gd name="connsiteY6-412" fmla="*/ 915077 h 5393835"/>
              <a:gd name="connsiteX7-413" fmla="*/ 1784517 w 3581732"/>
              <a:gd name="connsiteY7-414" fmla="*/ 0 h 5393835"/>
              <a:gd name="connsiteX0-415" fmla="*/ 1784517 w 3581732"/>
              <a:gd name="connsiteY0-416" fmla="*/ 0 h 5393835"/>
              <a:gd name="connsiteX1-417" fmla="*/ 2692959 w 3581732"/>
              <a:gd name="connsiteY1-418" fmla="*/ 902377 h 5393835"/>
              <a:gd name="connsiteX2-419" fmla="*/ 2110301 w 3581732"/>
              <a:gd name="connsiteY2-420" fmla="*/ 711877 h 5393835"/>
              <a:gd name="connsiteX3-421" fmla="*/ 3581732 w 3581732"/>
              <a:gd name="connsiteY3-422" fmla="*/ 5393835 h 5393835"/>
              <a:gd name="connsiteX4-423" fmla="*/ 0 w 3581732"/>
              <a:gd name="connsiteY4-424" fmla="*/ 5368435 h 5393835"/>
              <a:gd name="connsiteX5-425" fmla="*/ 1484131 w 3581732"/>
              <a:gd name="connsiteY5-426" fmla="*/ 699177 h 5393835"/>
              <a:gd name="connsiteX6-427" fmla="*/ 914174 w 3581732"/>
              <a:gd name="connsiteY6-428" fmla="*/ 775377 h 5393835"/>
              <a:gd name="connsiteX7-429" fmla="*/ 1784517 w 3581732"/>
              <a:gd name="connsiteY7-430" fmla="*/ 0 h 5393835"/>
              <a:gd name="connsiteX0-431" fmla="*/ 1784517 w 3581732"/>
              <a:gd name="connsiteY0-432" fmla="*/ 0 h 5393835"/>
              <a:gd name="connsiteX1-433" fmla="*/ 2692959 w 3581732"/>
              <a:gd name="connsiteY1-434" fmla="*/ 762677 h 5393835"/>
              <a:gd name="connsiteX2-435" fmla="*/ 2110301 w 3581732"/>
              <a:gd name="connsiteY2-436" fmla="*/ 711877 h 5393835"/>
              <a:gd name="connsiteX3-437" fmla="*/ 3581732 w 3581732"/>
              <a:gd name="connsiteY3-438" fmla="*/ 5393835 h 5393835"/>
              <a:gd name="connsiteX4-439" fmla="*/ 0 w 3581732"/>
              <a:gd name="connsiteY4-440" fmla="*/ 5368435 h 5393835"/>
              <a:gd name="connsiteX5-441" fmla="*/ 1484131 w 3581732"/>
              <a:gd name="connsiteY5-442" fmla="*/ 699177 h 5393835"/>
              <a:gd name="connsiteX6-443" fmla="*/ 914174 w 3581732"/>
              <a:gd name="connsiteY6-444" fmla="*/ 775377 h 5393835"/>
              <a:gd name="connsiteX7-445" fmla="*/ 1784517 w 3581732"/>
              <a:gd name="connsiteY7-446" fmla="*/ 0 h 5393835"/>
              <a:gd name="connsiteX0-447" fmla="*/ 1784517 w 3581732"/>
              <a:gd name="connsiteY0-448" fmla="*/ 0 h 5393835"/>
              <a:gd name="connsiteX1-449" fmla="*/ 2667559 w 3581732"/>
              <a:gd name="connsiteY1-450" fmla="*/ 965877 h 5393835"/>
              <a:gd name="connsiteX2-451" fmla="*/ 2110301 w 3581732"/>
              <a:gd name="connsiteY2-452" fmla="*/ 711877 h 5393835"/>
              <a:gd name="connsiteX3-453" fmla="*/ 3581732 w 3581732"/>
              <a:gd name="connsiteY3-454" fmla="*/ 5393835 h 5393835"/>
              <a:gd name="connsiteX4-455" fmla="*/ 0 w 3581732"/>
              <a:gd name="connsiteY4-456" fmla="*/ 5368435 h 5393835"/>
              <a:gd name="connsiteX5-457" fmla="*/ 1484131 w 3581732"/>
              <a:gd name="connsiteY5-458" fmla="*/ 699177 h 5393835"/>
              <a:gd name="connsiteX6-459" fmla="*/ 914174 w 3581732"/>
              <a:gd name="connsiteY6-460" fmla="*/ 775377 h 5393835"/>
              <a:gd name="connsiteX7-461" fmla="*/ 1784517 w 3581732"/>
              <a:gd name="connsiteY7-462" fmla="*/ 0 h 5393835"/>
              <a:gd name="connsiteX0-463" fmla="*/ 1784517 w 3581732"/>
              <a:gd name="connsiteY0-464" fmla="*/ 0 h 5393835"/>
              <a:gd name="connsiteX1-465" fmla="*/ 2667559 w 3581732"/>
              <a:gd name="connsiteY1-466" fmla="*/ 965877 h 5393835"/>
              <a:gd name="connsiteX2-467" fmla="*/ 2110301 w 3581732"/>
              <a:gd name="connsiteY2-468" fmla="*/ 711877 h 5393835"/>
              <a:gd name="connsiteX3-469" fmla="*/ 3581732 w 3581732"/>
              <a:gd name="connsiteY3-470" fmla="*/ 5393835 h 5393835"/>
              <a:gd name="connsiteX4-471" fmla="*/ 0 w 3581732"/>
              <a:gd name="connsiteY4-472" fmla="*/ 5368435 h 5393835"/>
              <a:gd name="connsiteX5-473" fmla="*/ 1484131 w 3581732"/>
              <a:gd name="connsiteY5-474" fmla="*/ 699177 h 5393835"/>
              <a:gd name="connsiteX6-475" fmla="*/ 914174 w 3581732"/>
              <a:gd name="connsiteY6-476" fmla="*/ 927777 h 5393835"/>
              <a:gd name="connsiteX7-477" fmla="*/ 1784517 w 3581732"/>
              <a:gd name="connsiteY7-478" fmla="*/ 0 h 5393835"/>
              <a:gd name="connsiteX0-479" fmla="*/ 1784517 w 3581732"/>
              <a:gd name="connsiteY0-480" fmla="*/ 0 h 5393835"/>
              <a:gd name="connsiteX1-481" fmla="*/ 2667559 w 3581732"/>
              <a:gd name="connsiteY1-482" fmla="*/ 965877 h 5393835"/>
              <a:gd name="connsiteX2-483" fmla="*/ 2110301 w 3581732"/>
              <a:gd name="connsiteY2-484" fmla="*/ 711877 h 5393835"/>
              <a:gd name="connsiteX3-485" fmla="*/ 3581732 w 3581732"/>
              <a:gd name="connsiteY3-486" fmla="*/ 5393835 h 5393835"/>
              <a:gd name="connsiteX4-487" fmla="*/ 0 w 3581732"/>
              <a:gd name="connsiteY4-488" fmla="*/ 5368435 h 5393835"/>
              <a:gd name="connsiteX5-489" fmla="*/ 1471431 w 3581732"/>
              <a:gd name="connsiteY5-490" fmla="*/ 864277 h 5393835"/>
              <a:gd name="connsiteX6-491" fmla="*/ 914174 w 3581732"/>
              <a:gd name="connsiteY6-492" fmla="*/ 927777 h 5393835"/>
              <a:gd name="connsiteX7-493" fmla="*/ 1784517 w 3581732"/>
              <a:gd name="connsiteY7-494" fmla="*/ 0 h 5393835"/>
              <a:gd name="connsiteX0-495" fmla="*/ 1784517 w 3581732"/>
              <a:gd name="connsiteY0-496" fmla="*/ 0 h 5393835"/>
              <a:gd name="connsiteX1-497" fmla="*/ 2667559 w 3581732"/>
              <a:gd name="connsiteY1-498" fmla="*/ 965877 h 5393835"/>
              <a:gd name="connsiteX2-499" fmla="*/ 2084901 w 3581732"/>
              <a:gd name="connsiteY2-500" fmla="*/ 876977 h 5393835"/>
              <a:gd name="connsiteX3-501" fmla="*/ 3581732 w 3581732"/>
              <a:gd name="connsiteY3-502" fmla="*/ 5393835 h 5393835"/>
              <a:gd name="connsiteX4-503" fmla="*/ 0 w 3581732"/>
              <a:gd name="connsiteY4-504" fmla="*/ 5368435 h 5393835"/>
              <a:gd name="connsiteX5-505" fmla="*/ 1471431 w 3581732"/>
              <a:gd name="connsiteY5-506" fmla="*/ 864277 h 5393835"/>
              <a:gd name="connsiteX6-507" fmla="*/ 914174 w 3581732"/>
              <a:gd name="connsiteY6-508" fmla="*/ 927777 h 5393835"/>
              <a:gd name="connsiteX7-509" fmla="*/ 1784517 w 3581732"/>
              <a:gd name="connsiteY7-510" fmla="*/ 0 h 5393835"/>
            </a:gdLst>
            <a:ahLst/>
            <a:cxnLst/>
            <a:rect l="l" t="t" r="r" b="b"/>
            <a:pathLst>
              <a:path w="3581732" h="5393835">
                <a:moveTo>
                  <a:pt x="1784517" y="0"/>
                </a:moveTo>
                <a:lnTo>
                  <a:pt x="2667559" y="965877"/>
                </a:lnTo>
                <a:lnTo>
                  <a:pt x="2084901" y="876977"/>
                </a:lnTo>
                <a:cubicBezTo>
                  <a:pt x="2088545" y="2496896"/>
                  <a:pt x="2498588" y="4116816"/>
                  <a:pt x="3581732" y="5393835"/>
                </a:cubicBezTo>
                <a:lnTo>
                  <a:pt x="0" y="5368435"/>
                </a:lnTo>
                <a:cubicBezTo>
                  <a:pt x="1129710" y="4193016"/>
                  <a:pt x="1383121" y="2661996"/>
                  <a:pt x="1471431" y="864277"/>
                </a:cubicBezTo>
                <a:lnTo>
                  <a:pt x="914174" y="927777"/>
                </a:lnTo>
                <a:lnTo>
                  <a:pt x="1784517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0"/>
                  <a:lumMod val="0"/>
                  <a:lumOff val="10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09826" y="4767509"/>
            <a:ext cx="1570599" cy="2365698"/>
          </a:xfrm>
          <a:custGeom>
            <a:avLst/>
            <a:gdLst>
              <a:gd name="connsiteX0" fmla="*/ 921143 w 1842285"/>
              <a:gd name="connsiteY0" fmla="*/ 0 h 5812935"/>
              <a:gd name="connsiteX1" fmla="*/ 1842285 w 1842285"/>
              <a:gd name="connsiteY1" fmla="*/ 1588177 h 5812935"/>
              <a:gd name="connsiteX2" fmla="*/ 1323127 w 1842285"/>
              <a:gd name="connsiteY2" fmla="*/ 1588177 h 5812935"/>
              <a:gd name="connsiteX3" fmla="*/ 1715058 w 1842285"/>
              <a:gd name="connsiteY3" fmla="*/ 5812935 h 5812935"/>
              <a:gd name="connsiteX4" fmla="*/ 127226 w 1842285"/>
              <a:gd name="connsiteY4" fmla="*/ 5812935 h 5812935"/>
              <a:gd name="connsiteX5" fmla="*/ 519157 w 1842285"/>
              <a:gd name="connsiteY5" fmla="*/ 1588177 h 5812935"/>
              <a:gd name="connsiteX6" fmla="*/ 0 w 1842285"/>
              <a:gd name="connsiteY6" fmla="*/ 1588177 h 5812935"/>
              <a:gd name="connsiteX0-1" fmla="*/ 1771817 w 2692959"/>
              <a:gd name="connsiteY0-2" fmla="*/ 0 h 6219335"/>
              <a:gd name="connsiteX1-3" fmla="*/ 2692959 w 2692959"/>
              <a:gd name="connsiteY1-4" fmla="*/ 1588177 h 6219335"/>
              <a:gd name="connsiteX2-5" fmla="*/ 2173801 w 2692959"/>
              <a:gd name="connsiteY2-6" fmla="*/ 1588177 h 6219335"/>
              <a:gd name="connsiteX3-7" fmla="*/ 2565732 w 2692959"/>
              <a:gd name="connsiteY3-8" fmla="*/ 5812935 h 6219335"/>
              <a:gd name="connsiteX4-9" fmla="*/ 0 w 2692959"/>
              <a:gd name="connsiteY4-10" fmla="*/ 6219335 h 6219335"/>
              <a:gd name="connsiteX5-11" fmla="*/ 1369831 w 2692959"/>
              <a:gd name="connsiteY5-12" fmla="*/ 1588177 h 6219335"/>
              <a:gd name="connsiteX6-13" fmla="*/ 850674 w 2692959"/>
              <a:gd name="connsiteY6-14" fmla="*/ 1588177 h 6219335"/>
              <a:gd name="connsiteX7" fmla="*/ 1771817 w 2692959"/>
              <a:gd name="connsiteY7" fmla="*/ 0 h 6219335"/>
              <a:gd name="connsiteX0-15" fmla="*/ 1771817 w 3403932"/>
              <a:gd name="connsiteY0-16" fmla="*/ 0 h 6219335"/>
              <a:gd name="connsiteX1-17" fmla="*/ 2692959 w 3403932"/>
              <a:gd name="connsiteY1-18" fmla="*/ 1588177 h 6219335"/>
              <a:gd name="connsiteX2-19" fmla="*/ 2173801 w 3403932"/>
              <a:gd name="connsiteY2-20" fmla="*/ 1588177 h 6219335"/>
              <a:gd name="connsiteX3-21" fmla="*/ 3403932 w 3403932"/>
              <a:gd name="connsiteY3-22" fmla="*/ 6143135 h 6219335"/>
              <a:gd name="connsiteX4-23" fmla="*/ 0 w 3403932"/>
              <a:gd name="connsiteY4-24" fmla="*/ 6219335 h 6219335"/>
              <a:gd name="connsiteX5-25" fmla="*/ 1369831 w 3403932"/>
              <a:gd name="connsiteY5-26" fmla="*/ 1588177 h 6219335"/>
              <a:gd name="connsiteX6-27" fmla="*/ 850674 w 3403932"/>
              <a:gd name="connsiteY6-28" fmla="*/ 1588177 h 6219335"/>
              <a:gd name="connsiteX7-29" fmla="*/ 1771817 w 3403932"/>
              <a:gd name="connsiteY7-30" fmla="*/ 0 h 6219335"/>
              <a:gd name="connsiteX0-31" fmla="*/ 1771817 w 3403932"/>
              <a:gd name="connsiteY0-32" fmla="*/ 0 h 6219335"/>
              <a:gd name="connsiteX1-33" fmla="*/ 2692959 w 3403932"/>
              <a:gd name="connsiteY1-34" fmla="*/ 1588177 h 6219335"/>
              <a:gd name="connsiteX2-35" fmla="*/ 2173801 w 3403932"/>
              <a:gd name="connsiteY2-36" fmla="*/ 1588177 h 6219335"/>
              <a:gd name="connsiteX3-37" fmla="*/ 3403932 w 3403932"/>
              <a:gd name="connsiteY3-38" fmla="*/ 6143135 h 6219335"/>
              <a:gd name="connsiteX4-39" fmla="*/ 0 w 3403932"/>
              <a:gd name="connsiteY4-40" fmla="*/ 6219335 h 6219335"/>
              <a:gd name="connsiteX5-41" fmla="*/ 1369831 w 3403932"/>
              <a:gd name="connsiteY5-42" fmla="*/ 1588177 h 6219335"/>
              <a:gd name="connsiteX6-43" fmla="*/ 850674 w 3403932"/>
              <a:gd name="connsiteY6-44" fmla="*/ 1588177 h 6219335"/>
              <a:gd name="connsiteX7-45" fmla="*/ 1771817 w 3403932"/>
              <a:gd name="connsiteY7-46" fmla="*/ 0 h 6219335"/>
              <a:gd name="connsiteX0-47" fmla="*/ 1771817 w 3403932"/>
              <a:gd name="connsiteY0-48" fmla="*/ 0 h 6219335"/>
              <a:gd name="connsiteX1-49" fmla="*/ 2692959 w 3403932"/>
              <a:gd name="connsiteY1-50" fmla="*/ 1588177 h 6219335"/>
              <a:gd name="connsiteX2-51" fmla="*/ 2173801 w 3403932"/>
              <a:gd name="connsiteY2-52" fmla="*/ 1588177 h 6219335"/>
              <a:gd name="connsiteX3-53" fmla="*/ 3403932 w 3403932"/>
              <a:gd name="connsiteY3-54" fmla="*/ 6143135 h 6219335"/>
              <a:gd name="connsiteX4-55" fmla="*/ 0 w 3403932"/>
              <a:gd name="connsiteY4-56" fmla="*/ 6219335 h 6219335"/>
              <a:gd name="connsiteX5-57" fmla="*/ 1369831 w 3403932"/>
              <a:gd name="connsiteY5-58" fmla="*/ 1588177 h 6219335"/>
              <a:gd name="connsiteX6-59" fmla="*/ 850674 w 3403932"/>
              <a:gd name="connsiteY6-60" fmla="*/ 1588177 h 6219335"/>
              <a:gd name="connsiteX7-61" fmla="*/ 1771817 w 3403932"/>
              <a:gd name="connsiteY7-62" fmla="*/ 0 h 6219335"/>
              <a:gd name="connsiteX0-63" fmla="*/ 1771817 w 3403932"/>
              <a:gd name="connsiteY0-64" fmla="*/ 0 h 6219335"/>
              <a:gd name="connsiteX1-65" fmla="*/ 2692959 w 3403932"/>
              <a:gd name="connsiteY1-66" fmla="*/ 1588177 h 6219335"/>
              <a:gd name="connsiteX2-67" fmla="*/ 2173801 w 3403932"/>
              <a:gd name="connsiteY2-68" fmla="*/ 1588177 h 6219335"/>
              <a:gd name="connsiteX3-69" fmla="*/ 3403932 w 3403932"/>
              <a:gd name="connsiteY3-70" fmla="*/ 6143135 h 6219335"/>
              <a:gd name="connsiteX4-71" fmla="*/ 0 w 3403932"/>
              <a:gd name="connsiteY4-72" fmla="*/ 6219335 h 6219335"/>
              <a:gd name="connsiteX5-73" fmla="*/ 1369831 w 3403932"/>
              <a:gd name="connsiteY5-74" fmla="*/ 1588177 h 6219335"/>
              <a:gd name="connsiteX6-75" fmla="*/ 850674 w 3403932"/>
              <a:gd name="connsiteY6-76" fmla="*/ 1588177 h 6219335"/>
              <a:gd name="connsiteX7-77" fmla="*/ 1771817 w 3403932"/>
              <a:gd name="connsiteY7-78" fmla="*/ 0 h 6219335"/>
              <a:gd name="connsiteX0-79" fmla="*/ 1771817 w 3403932"/>
              <a:gd name="connsiteY0-80" fmla="*/ 0 h 6219335"/>
              <a:gd name="connsiteX1-81" fmla="*/ 2692959 w 3403932"/>
              <a:gd name="connsiteY1-82" fmla="*/ 1588177 h 6219335"/>
              <a:gd name="connsiteX2-83" fmla="*/ 2173801 w 3403932"/>
              <a:gd name="connsiteY2-84" fmla="*/ 1588177 h 6219335"/>
              <a:gd name="connsiteX3-85" fmla="*/ 3403932 w 3403932"/>
              <a:gd name="connsiteY3-86" fmla="*/ 6143135 h 6219335"/>
              <a:gd name="connsiteX4-87" fmla="*/ 0 w 3403932"/>
              <a:gd name="connsiteY4-88" fmla="*/ 6219335 h 6219335"/>
              <a:gd name="connsiteX5-89" fmla="*/ 1369831 w 3403932"/>
              <a:gd name="connsiteY5-90" fmla="*/ 1588177 h 6219335"/>
              <a:gd name="connsiteX6-91" fmla="*/ 850674 w 3403932"/>
              <a:gd name="connsiteY6-92" fmla="*/ 1588177 h 6219335"/>
              <a:gd name="connsiteX7-93" fmla="*/ 1771817 w 3403932"/>
              <a:gd name="connsiteY7-94" fmla="*/ 0 h 6219335"/>
              <a:gd name="connsiteX0-95" fmla="*/ 1771817 w 3403932"/>
              <a:gd name="connsiteY0-96" fmla="*/ 0 h 6219335"/>
              <a:gd name="connsiteX1-97" fmla="*/ 2692959 w 3403932"/>
              <a:gd name="connsiteY1-98" fmla="*/ 1588177 h 6219335"/>
              <a:gd name="connsiteX2-99" fmla="*/ 2173801 w 3403932"/>
              <a:gd name="connsiteY2-100" fmla="*/ 1588177 h 6219335"/>
              <a:gd name="connsiteX3-101" fmla="*/ 3403932 w 3403932"/>
              <a:gd name="connsiteY3-102" fmla="*/ 6143135 h 6219335"/>
              <a:gd name="connsiteX4-103" fmla="*/ 0 w 3403932"/>
              <a:gd name="connsiteY4-104" fmla="*/ 6219335 h 6219335"/>
              <a:gd name="connsiteX5-105" fmla="*/ 1369831 w 3403932"/>
              <a:gd name="connsiteY5-106" fmla="*/ 1588177 h 6219335"/>
              <a:gd name="connsiteX6-107" fmla="*/ 850674 w 3403932"/>
              <a:gd name="connsiteY6-108" fmla="*/ 1588177 h 6219335"/>
              <a:gd name="connsiteX7-109" fmla="*/ 1771817 w 3403932"/>
              <a:gd name="connsiteY7-110" fmla="*/ 0 h 6219335"/>
              <a:gd name="connsiteX0-111" fmla="*/ 1771817 w 3403932"/>
              <a:gd name="connsiteY0-112" fmla="*/ 0 h 6219335"/>
              <a:gd name="connsiteX1-113" fmla="*/ 2692959 w 3403932"/>
              <a:gd name="connsiteY1-114" fmla="*/ 1588177 h 6219335"/>
              <a:gd name="connsiteX2-115" fmla="*/ 2173801 w 3403932"/>
              <a:gd name="connsiteY2-116" fmla="*/ 1588177 h 6219335"/>
              <a:gd name="connsiteX3-117" fmla="*/ 3403932 w 3403932"/>
              <a:gd name="connsiteY3-118" fmla="*/ 6143135 h 6219335"/>
              <a:gd name="connsiteX4-119" fmla="*/ 0 w 3403932"/>
              <a:gd name="connsiteY4-120" fmla="*/ 6219335 h 6219335"/>
              <a:gd name="connsiteX5-121" fmla="*/ 1369831 w 3403932"/>
              <a:gd name="connsiteY5-122" fmla="*/ 1588177 h 6219335"/>
              <a:gd name="connsiteX6-123" fmla="*/ 850674 w 3403932"/>
              <a:gd name="connsiteY6-124" fmla="*/ 1588177 h 6219335"/>
              <a:gd name="connsiteX7-125" fmla="*/ 1771817 w 3403932"/>
              <a:gd name="connsiteY7-126" fmla="*/ 0 h 6219335"/>
              <a:gd name="connsiteX0-127" fmla="*/ 1771817 w 3403932"/>
              <a:gd name="connsiteY0-128" fmla="*/ 0 h 6219335"/>
              <a:gd name="connsiteX1-129" fmla="*/ 2692959 w 3403932"/>
              <a:gd name="connsiteY1-130" fmla="*/ 1588177 h 6219335"/>
              <a:gd name="connsiteX2-131" fmla="*/ 2173801 w 3403932"/>
              <a:gd name="connsiteY2-132" fmla="*/ 1588177 h 6219335"/>
              <a:gd name="connsiteX3-133" fmla="*/ 3403932 w 3403932"/>
              <a:gd name="connsiteY3-134" fmla="*/ 6143135 h 6219335"/>
              <a:gd name="connsiteX4-135" fmla="*/ 0 w 3403932"/>
              <a:gd name="connsiteY4-136" fmla="*/ 6219335 h 6219335"/>
              <a:gd name="connsiteX5-137" fmla="*/ 1369831 w 3403932"/>
              <a:gd name="connsiteY5-138" fmla="*/ 1588177 h 6219335"/>
              <a:gd name="connsiteX6-139" fmla="*/ 825274 w 3403932"/>
              <a:gd name="connsiteY6-140" fmla="*/ 1689777 h 6219335"/>
              <a:gd name="connsiteX7-141" fmla="*/ 1771817 w 3403932"/>
              <a:gd name="connsiteY7-142" fmla="*/ 0 h 6219335"/>
              <a:gd name="connsiteX0-143" fmla="*/ 1771817 w 3403932"/>
              <a:gd name="connsiteY0-144" fmla="*/ 0 h 6219335"/>
              <a:gd name="connsiteX1-145" fmla="*/ 2692959 w 3403932"/>
              <a:gd name="connsiteY1-146" fmla="*/ 1664377 h 6219335"/>
              <a:gd name="connsiteX2-147" fmla="*/ 2173801 w 3403932"/>
              <a:gd name="connsiteY2-148" fmla="*/ 1588177 h 6219335"/>
              <a:gd name="connsiteX3-149" fmla="*/ 3403932 w 3403932"/>
              <a:gd name="connsiteY3-150" fmla="*/ 6143135 h 6219335"/>
              <a:gd name="connsiteX4-151" fmla="*/ 0 w 3403932"/>
              <a:gd name="connsiteY4-152" fmla="*/ 6219335 h 6219335"/>
              <a:gd name="connsiteX5-153" fmla="*/ 1369831 w 3403932"/>
              <a:gd name="connsiteY5-154" fmla="*/ 1588177 h 6219335"/>
              <a:gd name="connsiteX6-155" fmla="*/ 825274 w 3403932"/>
              <a:gd name="connsiteY6-156" fmla="*/ 1689777 h 6219335"/>
              <a:gd name="connsiteX7-157" fmla="*/ 1771817 w 3403932"/>
              <a:gd name="connsiteY7-158" fmla="*/ 0 h 6219335"/>
              <a:gd name="connsiteX0-159" fmla="*/ 1822617 w 3403932"/>
              <a:gd name="connsiteY0-160" fmla="*/ 0 h 5444635"/>
              <a:gd name="connsiteX1-161" fmla="*/ 2692959 w 3403932"/>
              <a:gd name="connsiteY1-162" fmla="*/ 889677 h 5444635"/>
              <a:gd name="connsiteX2-163" fmla="*/ 2173801 w 3403932"/>
              <a:gd name="connsiteY2-164" fmla="*/ 813477 h 5444635"/>
              <a:gd name="connsiteX3-165" fmla="*/ 3403932 w 3403932"/>
              <a:gd name="connsiteY3-166" fmla="*/ 5368435 h 5444635"/>
              <a:gd name="connsiteX4-167" fmla="*/ 0 w 3403932"/>
              <a:gd name="connsiteY4-168" fmla="*/ 5444635 h 5444635"/>
              <a:gd name="connsiteX5-169" fmla="*/ 1369831 w 3403932"/>
              <a:gd name="connsiteY5-170" fmla="*/ 813477 h 5444635"/>
              <a:gd name="connsiteX6-171" fmla="*/ 825274 w 3403932"/>
              <a:gd name="connsiteY6-172" fmla="*/ 915077 h 5444635"/>
              <a:gd name="connsiteX7-173" fmla="*/ 1822617 w 3403932"/>
              <a:gd name="connsiteY7-174" fmla="*/ 0 h 5444635"/>
              <a:gd name="connsiteX0-175" fmla="*/ 1784517 w 3365832"/>
              <a:gd name="connsiteY0-176" fmla="*/ 0 h 5368435"/>
              <a:gd name="connsiteX1-177" fmla="*/ 2654859 w 3365832"/>
              <a:gd name="connsiteY1-178" fmla="*/ 889677 h 5368435"/>
              <a:gd name="connsiteX2-179" fmla="*/ 2135701 w 3365832"/>
              <a:gd name="connsiteY2-180" fmla="*/ 813477 h 5368435"/>
              <a:gd name="connsiteX3-181" fmla="*/ 3365832 w 3365832"/>
              <a:gd name="connsiteY3-182" fmla="*/ 5368435 h 5368435"/>
              <a:gd name="connsiteX4-183" fmla="*/ 0 w 3365832"/>
              <a:gd name="connsiteY4-184" fmla="*/ 5368435 h 5368435"/>
              <a:gd name="connsiteX5-185" fmla="*/ 1331731 w 3365832"/>
              <a:gd name="connsiteY5-186" fmla="*/ 813477 h 5368435"/>
              <a:gd name="connsiteX6-187" fmla="*/ 787174 w 3365832"/>
              <a:gd name="connsiteY6-188" fmla="*/ 915077 h 5368435"/>
              <a:gd name="connsiteX7-189" fmla="*/ 1784517 w 3365832"/>
              <a:gd name="connsiteY7-190" fmla="*/ 0 h 5368435"/>
              <a:gd name="connsiteX0-191" fmla="*/ 1784517 w 3492832"/>
              <a:gd name="connsiteY0-192" fmla="*/ 0 h 5368435"/>
              <a:gd name="connsiteX1-193" fmla="*/ 2654859 w 3492832"/>
              <a:gd name="connsiteY1-194" fmla="*/ 889677 h 5368435"/>
              <a:gd name="connsiteX2-195" fmla="*/ 2135701 w 3492832"/>
              <a:gd name="connsiteY2-196" fmla="*/ 813477 h 5368435"/>
              <a:gd name="connsiteX3-197" fmla="*/ 3492832 w 3492832"/>
              <a:gd name="connsiteY3-198" fmla="*/ 5368435 h 5368435"/>
              <a:gd name="connsiteX4-199" fmla="*/ 0 w 3492832"/>
              <a:gd name="connsiteY4-200" fmla="*/ 5368435 h 5368435"/>
              <a:gd name="connsiteX5-201" fmla="*/ 1331731 w 3492832"/>
              <a:gd name="connsiteY5-202" fmla="*/ 813477 h 5368435"/>
              <a:gd name="connsiteX6-203" fmla="*/ 787174 w 3492832"/>
              <a:gd name="connsiteY6-204" fmla="*/ 915077 h 5368435"/>
              <a:gd name="connsiteX7-205" fmla="*/ 1784517 w 3492832"/>
              <a:gd name="connsiteY7-206" fmla="*/ 0 h 5368435"/>
              <a:gd name="connsiteX0-207" fmla="*/ 1784517 w 3581732"/>
              <a:gd name="connsiteY0-208" fmla="*/ 0 h 5393835"/>
              <a:gd name="connsiteX1-209" fmla="*/ 2654859 w 3581732"/>
              <a:gd name="connsiteY1-210" fmla="*/ 889677 h 5393835"/>
              <a:gd name="connsiteX2-211" fmla="*/ 2135701 w 3581732"/>
              <a:gd name="connsiteY2-212" fmla="*/ 813477 h 5393835"/>
              <a:gd name="connsiteX3-213" fmla="*/ 3581732 w 3581732"/>
              <a:gd name="connsiteY3-214" fmla="*/ 5393835 h 5393835"/>
              <a:gd name="connsiteX4-215" fmla="*/ 0 w 3581732"/>
              <a:gd name="connsiteY4-216" fmla="*/ 5368435 h 5393835"/>
              <a:gd name="connsiteX5-217" fmla="*/ 1331731 w 3581732"/>
              <a:gd name="connsiteY5-218" fmla="*/ 813477 h 5393835"/>
              <a:gd name="connsiteX6-219" fmla="*/ 787174 w 3581732"/>
              <a:gd name="connsiteY6-220" fmla="*/ 915077 h 5393835"/>
              <a:gd name="connsiteX7-221" fmla="*/ 1784517 w 3581732"/>
              <a:gd name="connsiteY7-222" fmla="*/ 0 h 5393835"/>
              <a:gd name="connsiteX0-223" fmla="*/ 1784517 w 3581732"/>
              <a:gd name="connsiteY0-224" fmla="*/ 0 h 5393835"/>
              <a:gd name="connsiteX1-225" fmla="*/ 2654859 w 3581732"/>
              <a:gd name="connsiteY1-226" fmla="*/ 889677 h 5393835"/>
              <a:gd name="connsiteX2-227" fmla="*/ 2135701 w 3581732"/>
              <a:gd name="connsiteY2-228" fmla="*/ 813477 h 5393835"/>
              <a:gd name="connsiteX3-229" fmla="*/ 3581732 w 3581732"/>
              <a:gd name="connsiteY3-230" fmla="*/ 5393835 h 5393835"/>
              <a:gd name="connsiteX4-231" fmla="*/ 0 w 3581732"/>
              <a:gd name="connsiteY4-232" fmla="*/ 5368435 h 5393835"/>
              <a:gd name="connsiteX5-233" fmla="*/ 1331731 w 3581732"/>
              <a:gd name="connsiteY5-234" fmla="*/ 813477 h 5393835"/>
              <a:gd name="connsiteX6-235" fmla="*/ 787174 w 3581732"/>
              <a:gd name="connsiteY6-236" fmla="*/ 915077 h 5393835"/>
              <a:gd name="connsiteX7-237" fmla="*/ 1784517 w 3581732"/>
              <a:gd name="connsiteY7-238" fmla="*/ 0 h 5393835"/>
              <a:gd name="connsiteX0-239" fmla="*/ 1784517 w 3581732"/>
              <a:gd name="connsiteY0-240" fmla="*/ 0 h 5393835"/>
              <a:gd name="connsiteX1-241" fmla="*/ 2654859 w 3581732"/>
              <a:gd name="connsiteY1-242" fmla="*/ 889677 h 5393835"/>
              <a:gd name="connsiteX2-243" fmla="*/ 2135701 w 3581732"/>
              <a:gd name="connsiteY2-244" fmla="*/ 813477 h 5393835"/>
              <a:gd name="connsiteX3-245" fmla="*/ 3581732 w 3581732"/>
              <a:gd name="connsiteY3-246" fmla="*/ 5393835 h 5393835"/>
              <a:gd name="connsiteX4-247" fmla="*/ 0 w 3581732"/>
              <a:gd name="connsiteY4-248" fmla="*/ 5368435 h 5393835"/>
              <a:gd name="connsiteX5-249" fmla="*/ 1331731 w 3581732"/>
              <a:gd name="connsiteY5-250" fmla="*/ 813477 h 5393835"/>
              <a:gd name="connsiteX6-251" fmla="*/ 787174 w 3581732"/>
              <a:gd name="connsiteY6-252" fmla="*/ 915077 h 5393835"/>
              <a:gd name="connsiteX7-253" fmla="*/ 1784517 w 3581732"/>
              <a:gd name="connsiteY7-254" fmla="*/ 0 h 5393835"/>
              <a:gd name="connsiteX0-255" fmla="*/ 1784517 w 3581732"/>
              <a:gd name="connsiteY0-256" fmla="*/ 0 h 5393835"/>
              <a:gd name="connsiteX1-257" fmla="*/ 2654859 w 3581732"/>
              <a:gd name="connsiteY1-258" fmla="*/ 889677 h 5393835"/>
              <a:gd name="connsiteX2-259" fmla="*/ 2135701 w 3581732"/>
              <a:gd name="connsiteY2-260" fmla="*/ 813477 h 5393835"/>
              <a:gd name="connsiteX3-261" fmla="*/ 3581732 w 3581732"/>
              <a:gd name="connsiteY3-262" fmla="*/ 5393835 h 5393835"/>
              <a:gd name="connsiteX4-263" fmla="*/ 0 w 3581732"/>
              <a:gd name="connsiteY4-264" fmla="*/ 5368435 h 5393835"/>
              <a:gd name="connsiteX5-265" fmla="*/ 1331731 w 3581732"/>
              <a:gd name="connsiteY5-266" fmla="*/ 813477 h 5393835"/>
              <a:gd name="connsiteX6-267" fmla="*/ 787174 w 3581732"/>
              <a:gd name="connsiteY6-268" fmla="*/ 915077 h 5393835"/>
              <a:gd name="connsiteX7-269" fmla="*/ 1784517 w 3581732"/>
              <a:gd name="connsiteY7-270" fmla="*/ 0 h 5393835"/>
              <a:gd name="connsiteX0-271" fmla="*/ 1784517 w 3581732"/>
              <a:gd name="connsiteY0-272" fmla="*/ 0 h 5393835"/>
              <a:gd name="connsiteX1-273" fmla="*/ 2654859 w 3581732"/>
              <a:gd name="connsiteY1-274" fmla="*/ 889677 h 5393835"/>
              <a:gd name="connsiteX2-275" fmla="*/ 2135701 w 3581732"/>
              <a:gd name="connsiteY2-276" fmla="*/ 813477 h 5393835"/>
              <a:gd name="connsiteX3-277" fmla="*/ 3581732 w 3581732"/>
              <a:gd name="connsiteY3-278" fmla="*/ 5393835 h 5393835"/>
              <a:gd name="connsiteX4-279" fmla="*/ 0 w 3581732"/>
              <a:gd name="connsiteY4-280" fmla="*/ 5368435 h 5393835"/>
              <a:gd name="connsiteX5-281" fmla="*/ 1331731 w 3581732"/>
              <a:gd name="connsiteY5-282" fmla="*/ 813477 h 5393835"/>
              <a:gd name="connsiteX6-283" fmla="*/ 787174 w 3581732"/>
              <a:gd name="connsiteY6-284" fmla="*/ 915077 h 5393835"/>
              <a:gd name="connsiteX7-285" fmla="*/ 1784517 w 3581732"/>
              <a:gd name="connsiteY7-286" fmla="*/ 0 h 5393835"/>
              <a:gd name="connsiteX0-287" fmla="*/ 1784517 w 3581732"/>
              <a:gd name="connsiteY0-288" fmla="*/ 0 h 5393835"/>
              <a:gd name="connsiteX1-289" fmla="*/ 2654859 w 3581732"/>
              <a:gd name="connsiteY1-290" fmla="*/ 889677 h 5393835"/>
              <a:gd name="connsiteX2-291" fmla="*/ 2110301 w 3581732"/>
              <a:gd name="connsiteY2-292" fmla="*/ 711877 h 5393835"/>
              <a:gd name="connsiteX3-293" fmla="*/ 3581732 w 3581732"/>
              <a:gd name="connsiteY3-294" fmla="*/ 5393835 h 5393835"/>
              <a:gd name="connsiteX4-295" fmla="*/ 0 w 3581732"/>
              <a:gd name="connsiteY4-296" fmla="*/ 5368435 h 5393835"/>
              <a:gd name="connsiteX5-297" fmla="*/ 1331731 w 3581732"/>
              <a:gd name="connsiteY5-298" fmla="*/ 813477 h 5393835"/>
              <a:gd name="connsiteX6-299" fmla="*/ 787174 w 3581732"/>
              <a:gd name="connsiteY6-300" fmla="*/ 915077 h 5393835"/>
              <a:gd name="connsiteX7-301" fmla="*/ 1784517 w 3581732"/>
              <a:gd name="connsiteY7-302" fmla="*/ 0 h 5393835"/>
              <a:gd name="connsiteX0-303" fmla="*/ 1784517 w 3581732"/>
              <a:gd name="connsiteY0-304" fmla="*/ 0 h 5393835"/>
              <a:gd name="connsiteX1-305" fmla="*/ 2654859 w 3581732"/>
              <a:gd name="connsiteY1-306" fmla="*/ 889677 h 5393835"/>
              <a:gd name="connsiteX2-307" fmla="*/ 2110301 w 3581732"/>
              <a:gd name="connsiteY2-308" fmla="*/ 711877 h 5393835"/>
              <a:gd name="connsiteX3-309" fmla="*/ 3581732 w 3581732"/>
              <a:gd name="connsiteY3-310" fmla="*/ 5393835 h 5393835"/>
              <a:gd name="connsiteX4-311" fmla="*/ 0 w 3581732"/>
              <a:gd name="connsiteY4-312" fmla="*/ 5368435 h 5393835"/>
              <a:gd name="connsiteX5-313" fmla="*/ 1331731 w 3581732"/>
              <a:gd name="connsiteY5-314" fmla="*/ 737277 h 5393835"/>
              <a:gd name="connsiteX6-315" fmla="*/ 787174 w 3581732"/>
              <a:gd name="connsiteY6-316" fmla="*/ 915077 h 5393835"/>
              <a:gd name="connsiteX7-317" fmla="*/ 1784517 w 3581732"/>
              <a:gd name="connsiteY7-318" fmla="*/ 0 h 5393835"/>
              <a:gd name="connsiteX0-319" fmla="*/ 1784517 w 3581732"/>
              <a:gd name="connsiteY0-320" fmla="*/ 0 h 5393835"/>
              <a:gd name="connsiteX1-321" fmla="*/ 2654859 w 3581732"/>
              <a:gd name="connsiteY1-322" fmla="*/ 889677 h 5393835"/>
              <a:gd name="connsiteX2-323" fmla="*/ 2110301 w 3581732"/>
              <a:gd name="connsiteY2-324" fmla="*/ 711877 h 5393835"/>
              <a:gd name="connsiteX3-325" fmla="*/ 3581732 w 3581732"/>
              <a:gd name="connsiteY3-326" fmla="*/ 5393835 h 5393835"/>
              <a:gd name="connsiteX4-327" fmla="*/ 0 w 3581732"/>
              <a:gd name="connsiteY4-328" fmla="*/ 5368435 h 5393835"/>
              <a:gd name="connsiteX5-329" fmla="*/ 1331731 w 3581732"/>
              <a:gd name="connsiteY5-330" fmla="*/ 749977 h 5393835"/>
              <a:gd name="connsiteX6-331" fmla="*/ 787174 w 3581732"/>
              <a:gd name="connsiteY6-332" fmla="*/ 915077 h 5393835"/>
              <a:gd name="connsiteX7-333" fmla="*/ 1784517 w 3581732"/>
              <a:gd name="connsiteY7-334" fmla="*/ 0 h 5393835"/>
              <a:gd name="connsiteX0-335" fmla="*/ 1784517 w 3581732"/>
              <a:gd name="connsiteY0-336" fmla="*/ 0 h 5393835"/>
              <a:gd name="connsiteX1-337" fmla="*/ 2654859 w 3581732"/>
              <a:gd name="connsiteY1-338" fmla="*/ 889677 h 5393835"/>
              <a:gd name="connsiteX2-339" fmla="*/ 2110301 w 3581732"/>
              <a:gd name="connsiteY2-340" fmla="*/ 711877 h 5393835"/>
              <a:gd name="connsiteX3-341" fmla="*/ 3581732 w 3581732"/>
              <a:gd name="connsiteY3-342" fmla="*/ 5393835 h 5393835"/>
              <a:gd name="connsiteX4-343" fmla="*/ 0 w 3581732"/>
              <a:gd name="connsiteY4-344" fmla="*/ 5368435 h 5393835"/>
              <a:gd name="connsiteX5-345" fmla="*/ 1331731 w 3581732"/>
              <a:gd name="connsiteY5-346" fmla="*/ 711877 h 5393835"/>
              <a:gd name="connsiteX6-347" fmla="*/ 787174 w 3581732"/>
              <a:gd name="connsiteY6-348" fmla="*/ 915077 h 5393835"/>
              <a:gd name="connsiteX7-349" fmla="*/ 1784517 w 3581732"/>
              <a:gd name="connsiteY7-350" fmla="*/ 0 h 5393835"/>
              <a:gd name="connsiteX0-351" fmla="*/ 1784517 w 3581732"/>
              <a:gd name="connsiteY0-352" fmla="*/ 0 h 5393835"/>
              <a:gd name="connsiteX1-353" fmla="*/ 2654859 w 3581732"/>
              <a:gd name="connsiteY1-354" fmla="*/ 915077 h 5393835"/>
              <a:gd name="connsiteX2-355" fmla="*/ 2110301 w 3581732"/>
              <a:gd name="connsiteY2-356" fmla="*/ 711877 h 5393835"/>
              <a:gd name="connsiteX3-357" fmla="*/ 3581732 w 3581732"/>
              <a:gd name="connsiteY3-358" fmla="*/ 5393835 h 5393835"/>
              <a:gd name="connsiteX4-359" fmla="*/ 0 w 3581732"/>
              <a:gd name="connsiteY4-360" fmla="*/ 5368435 h 5393835"/>
              <a:gd name="connsiteX5-361" fmla="*/ 1331731 w 3581732"/>
              <a:gd name="connsiteY5-362" fmla="*/ 711877 h 5393835"/>
              <a:gd name="connsiteX6-363" fmla="*/ 787174 w 3581732"/>
              <a:gd name="connsiteY6-364" fmla="*/ 915077 h 5393835"/>
              <a:gd name="connsiteX7-365" fmla="*/ 1784517 w 3581732"/>
              <a:gd name="connsiteY7-366" fmla="*/ 0 h 5393835"/>
              <a:gd name="connsiteX0-367" fmla="*/ 1784517 w 3581732"/>
              <a:gd name="connsiteY0-368" fmla="*/ 0 h 5393835"/>
              <a:gd name="connsiteX1-369" fmla="*/ 2692959 w 3581732"/>
              <a:gd name="connsiteY1-370" fmla="*/ 902377 h 5393835"/>
              <a:gd name="connsiteX2-371" fmla="*/ 2110301 w 3581732"/>
              <a:gd name="connsiteY2-372" fmla="*/ 711877 h 5393835"/>
              <a:gd name="connsiteX3-373" fmla="*/ 3581732 w 3581732"/>
              <a:gd name="connsiteY3-374" fmla="*/ 5393835 h 5393835"/>
              <a:gd name="connsiteX4-375" fmla="*/ 0 w 3581732"/>
              <a:gd name="connsiteY4-376" fmla="*/ 5368435 h 5393835"/>
              <a:gd name="connsiteX5-377" fmla="*/ 1331731 w 3581732"/>
              <a:gd name="connsiteY5-378" fmla="*/ 711877 h 5393835"/>
              <a:gd name="connsiteX6-379" fmla="*/ 787174 w 3581732"/>
              <a:gd name="connsiteY6-380" fmla="*/ 915077 h 5393835"/>
              <a:gd name="connsiteX7-381" fmla="*/ 1784517 w 3581732"/>
              <a:gd name="connsiteY7-382" fmla="*/ 0 h 5393835"/>
              <a:gd name="connsiteX0-383" fmla="*/ 1784517 w 3581732"/>
              <a:gd name="connsiteY0-384" fmla="*/ 0 h 5393835"/>
              <a:gd name="connsiteX1-385" fmla="*/ 2692959 w 3581732"/>
              <a:gd name="connsiteY1-386" fmla="*/ 902377 h 5393835"/>
              <a:gd name="connsiteX2-387" fmla="*/ 2110301 w 3581732"/>
              <a:gd name="connsiteY2-388" fmla="*/ 711877 h 5393835"/>
              <a:gd name="connsiteX3-389" fmla="*/ 3581732 w 3581732"/>
              <a:gd name="connsiteY3-390" fmla="*/ 5393835 h 5393835"/>
              <a:gd name="connsiteX4-391" fmla="*/ 0 w 3581732"/>
              <a:gd name="connsiteY4-392" fmla="*/ 5368435 h 5393835"/>
              <a:gd name="connsiteX5-393" fmla="*/ 1484131 w 3581732"/>
              <a:gd name="connsiteY5-394" fmla="*/ 699177 h 5393835"/>
              <a:gd name="connsiteX6-395" fmla="*/ 787174 w 3581732"/>
              <a:gd name="connsiteY6-396" fmla="*/ 915077 h 5393835"/>
              <a:gd name="connsiteX7-397" fmla="*/ 1784517 w 3581732"/>
              <a:gd name="connsiteY7-398" fmla="*/ 0 h 5393835"/>
              <a:gd name="connsiteX0-399" fmla="*/ 1784517 w 3581732"/>
              <a:gd name="connsiteY0-400" fmla="*/ 0 h 5393835"/>
              <a:gd name="connsiteX1-401" fmla="*/ 2692959 w 3581732"/>
              <a:gd name="connsiteY1-402" fmla="*/ 902377 h 5393835"/>
              <a:gd name="connsiteX2-403" fmla="*/ 2110301 w 3581732"/>
              <a:gd name="connsiteY2-404" fmla="*/ 711877 h 5393835"/>
              <a:gd name="connsiteX3-405" fmla="*/ 3581732 w 3581732"/>
              <a:gd name="connsiteY3-406" fmla="*/ 5393835 h 5393835"/>
              <a:gd name="connsiteX4-407" fmla="*/ 0 w 3581732"/>
              <a:gd name="connsiteY4-408" fmla="*/ 5368435 h 5393835"/>
              <a:gd name="connsiteX5-409" fmla="*/ 1484131 w 3581732"/>
              <a:gd name="connsiteY5-410" fmla="*/ 699177 h 5393835"/>
              <a:gd name="connsiteX6-411" fmla="*/ 787174 w 3581732"/>
              <a:gd name="connsiteY6-412" fmla="*/ 915077 h 5393835"/>
              <a:gd name="connsiteX7-413" fmla="*/ 1784517 w 3581732"/>
              <a:gd name="connsiteY7-414" fmla="*/ 0 h 5393835"/>
              <a:gd name="connsiteX0-415" fmla="*/ 1784517 w 3581732"/>
              <a:gd name="connsiteY0-416" fmla="*/ 0 h 5393835"/>
              <a:gd name="connsiteX1-417" fmla="*/ 2692959 w 3581732"/>
              <a:gd name="connsiteY1-418" fmla="*/ 902377 h 5393835"/>
              <a:gd name="connsiteX2-419" fmla="*/ 2110301 w 3581732"/>
              <a:gd name="connsiteY2-420" fmla="*/ 711877 h 5393835"/>
              <a:gd name="connsiteX3-421" fmla="*/ 3581732 w 3581732"/>
              <a:gd name="connsiteY3-422" fmla="*/ 5393835 h 5393835"/>
              <a:gd name="connsiteX4-423" fmla="*/ 0 w 3581732"/>
              <a:gd name="connsiteY4-424" fmla="*/ 5368435 h 5393835"/>
              <a:gd name="connsiteX5-425" fmla="*/ 1484131 w 3581732"/>
              <a:gd name="connsiteY5-426" fmla="*/ 699177 h 5393835"/>
              <a:gd name="connsiteX6-427" fmla="*/ 914174 w 3581732"/>
              <a:gd name="connsiteY6-428" fmla="*/ 775377 h 5393835"/>
              <a:gd name="connsiteX7-429" fmla="*/ 1784517 w 3581732"/>
              <a:gd name="connsiteY7-430" fmla="*/ 0 h 5393835"/>
              <a:gd name="connsiteX0-431" fmla="*/ 1784517 w 3581732"/>
              <a:gd name="connsiteY0-432" fmla="*/ 0 h 5393835"/>
              <a:gd name="connsiteX1-433" fmla="*/ 2692959 w 3581732"/>
              <a:gd name="connsiteY1-434" fmla="*/ 762677 h 5393835"/>
              <a:gd name="connsiteX2-435" fmla="*/ 2110301 w 3581732"/>
              <a:gd name="connsiteY2-436" fmla="*/ 711877 h 5393835"/>
              <a:gd name="connsiteX3-437" fmla="*/ 3581732 w 3581732"/>
              <a:gd name="connsiteY3-438" fmla="*/ 5393835 h 5393835"/>
              <a:gd name="connsiteX4-439" fmla="*/ 0 w 3581732"/>
              <a:gd name="connsiteY4-440" fmla="*/ 5368435 h 5393835"/>
              <a:gd name="connsiteX5-441" fmla="*/ 1484131 w 3581732"/>
              <a:gd name="connsiteY5-442" fmla="*/ 699177 h 5393835"/>
              <a:gd name="connsiteX6-443" fmla="*/ 914174 w 3581732"/>
              <a:gd name="connsiteY6-444" fmla="*/ 775377 h 5393835"/>
              <a:gd name="connsiteX7-445" fmla="*/ 1784517 w 3581732"/>
              <a:gd name="connsiteY7-446" fmla="*/ 0 h 5393835"/>
              <a:gd name="connsiteX0-447" fmla="*/ 1784517 w 3581732"/>
              <a:gd name="connsiteY0-448" fmla="*/ 0 h 5393835"/>
              <a:gd name="connsiteX1-449" fmla="*/ 2667559 w 3581732"/>
              <a:gd name="connsiteY1-450" fmla="*/ 965877 h 5393835"/>
              <a:gd name="connsiteX2-451" fmla="*/ 2110301 w 3581732"/>
              <a:gd name="connsiteY2-452" fmla="*/ 711877 h 5393835"/>
              <a:gd name="connsiteX3-453" fmla="*/ 3581732 w 3581732"/>
              <a:gd name="connsiteY3-454" fmla="*/ 5393835 h 5393835"/>
              <a:gd name="connsiteX4-455" fmla="*/ 0 w 3581732"/>
              <a:gd name="connsiteY4-456" fmla="*/ 5368435 h 5393835"/>
              <a:gd name="connsiteX5-457" fmla="*/ 1484131 w 3581732"/>
              <a:gd name="connsiteY5-458" fmla="*/ 699177 h 5393835"/>
              <a:gd name="connsiteX6-459" fmla="*/ 914174 w 3581732"/>
              <a:gd name="connsiteY6-460" fmla="*/ 775377 h 5393835"/>
              <a:gd name="connsiteX7-461" fmla="*/ 1784517 w 3581732"/>
              <a:gd name="connsiteY7-462" fmla="*/ 0 h 5393835"/>
              <a:gd name="connsiteX0-463" fmla="*/ 1784517 w 3581732"/>
              <a:gd name="connsiteY0-464" fmla="*/ 0 h 5393835"/>
              <a:gd name="connsiteX1-465" fmla="*/ 2667559 w 3581732"/>
              <a:gd name="connsiteY1-466" fmla="*/ 965877 h 5393835"/>
              <a:gd name="connsiteX2-467" fmla="*/ 2110301 w 3581732"/>
              <a:gd name="connsiteY2-468" fmla="*/ 711877 h 5393835"/>
              <a:gd name="connsiteX3-469" fmla="*/ 3581732 w 3581732"/>
              <a:gd name="connsiteY3-470" fmla="*/ 5393835 h 5393835"/>
              <a:gd name="connsiteX4-471" fmla="*/ 0 w 3581732"/>
              <a:gd name="connsiteY4-472" fmla="*/ 5368435 h 5393835"/>
              <a:gd name="connsiteX5-473" fmla="*/ 1484131 w 3581732"/>
              <a:gd name="connsiteY5-474" fmla="*/ 699177 h 5393835"/>
              <a:gd name="connsiteX6-475" fmla="*/ 914174 w 3581732"/>
              <a:gd name="connsiteY6-476" fmla="*/ 927777 h 5393835"/>
              <a:gd name="connsiteX7-477" fmla="*/ 1784517 w 3581732"/>
              <a:gd name="connsiteY7-478" fmla="*/ 0 h 5393835"/>
              <a:gd name="connsiteX0-479" fmla="*/ 1784517 w 3581732"/>
              <a:gd name="connsiteY0-480" fmla="*/ 0 h 5393835"/>
              <a:gd name="connsiteX1-481" fmla="*/ 2667559 w 3581732"/>
              <a:gd name="connsiteY1-482" fmla="*/ 965877 h 5393835"/>
              <a:gd name="connsiteX2-483" fmla="*/ 2110301 w 3581732"/>
              <a:gd name="connsiteY2-484" fmla="*/ 711877 h 5393835"/>
              <a:gd name="connsiteX3-485" fmla="*/ 3581732 w 3581732"/>
              <a:gd name="connsiteY3-486" fmla="*/ 5393835 h 5393835"/>
              <a:gd name="connsiteX4-487" fmla="*/ 0 w 3581732"/>
              <a:gd name="connsiteY4-488" fmla="*/ 5368435 h 5393835"/>
              <a:gd name="connsiteX5-489" fmla="*/ 1471431 w 3581732"/>
              <a:gd name="connsiteY5-490" fmla="*/ 864277 h 5393835"/>
              <a:gd name="connsiteX6-491" fmla="*/ 914174 w 3581732"/>
              <a:gd name="connsiteY6-492" fmla="*/ 927777 h 5393835"/>
              <a:gd name="connsiteX7-493" fmla="*/ 1784517 w 3581732"/>
              <a:gd name="connsiteY7-494" fmla="*/ 0 h 5393835"/>
              <a:gd name="connsiteX0-495" fmla="*/ 1784517 w 3581732"/>
              <a:gd name="connsiteY0-496" fmla="*/ 0 h 5393835"/>
              <a:gd name="connsiteX1-497" fmla="*/ 2667559 w 3581732"/>
              <a:gd name="connsiteY1-498" fmla="*/ 965877 h 5393835"/>
              <a:gd name="connsiteX2-499" fmla="*/ 2084901 w 3581732"/>
              <a:gd name="connsiteY2-500" fmla="*/ 876977 h 5393835"/>
              <a:gd name="connsiteX3-501" fmla="*/ 3581732 w 3581732"/>
              <a:gd name="connsiteY3-502" fmla="*/ 5393835 h 5393835"/>
              <a:gd name="connsiteX4-503" fmla="*/ 0 w 3581732"/>
              <a:gd name="connsiteY4-504" fmla="*/ 5368435 h 5393835"/>
              <a:gd name="connsiteX5-505" fmla="*/ 1471431 w 3581732"/>
              <a:gd name="connsiteY5-506" fmla="*/ 864277 h 5393835"/>
              <a:gd name="connsiteX6-507" fmla="*/ 914174 w 3581732"/>
              <a:gd name="connsiteY6-508" fmla="*/ 927777 h 5393835"/>
              <a:gd name="connsiteX7-509" fmla="*/ 1784517 w 3581732"/>
              <a:gd name="connsiteY7-510" fmla="*/ 0 h 5393835"/>
            </a:gdLst>
            <a:ahLst/>
            <a:cxnLst/>
            <a:rect l="l" t="t" r="r" b="b"/>
            <a:pathLst>
              <a:path w="3581732" h="5393835">
                <a:moveTo>
                  <a:pt x="1784517" y="0"/>
                </a:moveTo>
                <a:lnTo>
                  <a:pt x="2667559" y="965877"/>
                </a:lnTo>
                <a:lnTo>
                  <a:pt x="2084901" y="876977"/>
                </a:lnTo>
                <a:cubicBezTo>
                  <a:pt x="2088545" y="2496896"/>
                  <a:pt x="2498588" y="4116816"/>
                  <a:pt x="3581732" y="5393835"/>
                </a:cubicBezTo>
                <a:lnTo>
                  <a:pt x="0" y="5368435"/>
                </a:lnTo>
                <a:cubicBezTo>
                  <a:pt x="1129710" y="4193016"/>
                  <a:pt x="1383121" y="2661996"/>
                  <a:pt x="1471431" y="864277"/>
                </a:cubicBezTo>
                <a:lnTo>
                  <a:pt x="914174" y="927777"/>
                </a:lnTo>
                <a:lnTo>
                  <a:pt x="1784517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00"/>
                </a:schemeClr>
              </a:gs>
              <a:gs pos="100000">
                <a:schemeClr val="accent2">
                  <a:alpha val="0"/>
                  <a:lumMod val="0"/>
                  <a:lumOff val="10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0" y="355669"/>
            <a:ext cx="720000" cy="576000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64394" y="355669"/>
            <a:ext cx="7519965" cy="576000"/>
          </a:xfrm>
          <a:custGeom>
            <a:avLst/>
            <a:gdLst>
              <a:gd name="connsiteX0" fmla="*/ 367854 w 7519965"/>
              <a:gd name="connsiteY0" fmla="*/ 503515 h 510950"/>
              <a:gd name="connsiteX1" fmla="*/ 0 w 7519965"/>
              <a:gd name="connsiteY1" fmla="*/ 0 h 510950"/>
              <a:gd name="connsiteX2" fmla="*/ 7519965 w 7519965"/>
              <a:gd name="connsiteY2" fmla="*/ 0 h 510950"/>
              <a:gd name="connsiteX3" fmla="*/ 7300522 w 7519965"/>
              <a:gd name="connsiteY3" fmla="*/ 510950 h 510950"/>
              <a:gd name="connsiteX4" fmla="*/ 367854 w 7519965"/>
              <a:gd name="connsiteY4" fmla="*/ 503515 h 510950"/>
            </a:gdLst>
            <a:ahLst/>
            <a:cxnLst/>
            <a:rect l="l" t="t" r="r" b="b"/>
            <a:pathLst>
              <a:path w="7519965" h="510950">
                <a:moveTo>
                  <a:pt x="367854" y="503515"/>
                </a:moveTo>
                <a:lnTo>
                  <a:pt x="0" y="0"/>
                </a:lnTo>
                <a:lnTo>
                  <a:pt x="7519965" y="0"/>
                </a:lnTo>
                <a:lnTo>
                  <a:pt x="7300522" y="510950"/>
                </a:lnTo>
                <a:lnTo>
                  <a:pt x="367854" y="50351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921832" y="409669"/>
            <a:ext cx="1053759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键盘控制与投影变换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7000"/>
          </a:blip>
          <a:srcRect l="209" t="10053" r="183" b="15562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V="1">
            <a:off x="8628008" y="0"/>
            <a:ext cx="3563992" cy="2181172"/>
          </a:xfrm>
          <a:custGeom>
            <a:avLst/>
            <a:gdLst>
              <a:gd name="connsiteX0" fmla="*/ 7273060 w 7739574"/>
              <a:gd name="connsiteY0" fmla="*/ 52 h 5014789"/>
              <a:gd name="connsiteX1" fmla="*/ 7631964 w 7739574"/>
              <a:gd name="connsiteY1" fmla="*/ 90705 h 5014789"/>
              <a:gd name="connsiteX2" fmla="*/ 7739574 w 7739574"/>
              <a:gd name="connsiteY2" fmla="*/ 141343 h 5014789"/>
              <a:gd name="connsiteX3" fmla="*/ 7739574 w 7739574"/>
              <a:gd name="connsiteY3" fmla="*/ 5014789 h 5014789"/>
              <a:gd name="connsiteX4" fmla="*/ 0 w 7739574"/>
              <a:gd name="connsiteY4" fmla="*/ 5014789 h 5014789"/>
              <a:gd name="connsiteX5" fmla="*/ 11383 w 7739574"/>
              <a:gd name="connsiteY5" fmla="*/ 4963174 h 5014789"/>
              <a:gd name="connsiteX6" fmla="*/ 525975 w 7739574"/>
              <a:gd name="connsiteY6" fmla="*/ 4310846 h 5014789"/>
              <a:gd name="connsiteX7" fmla="*/ 2891803 w 7739574"/>
              <a:gd name="connsiteY7" fmla="*/ 3962503 h 5014789"/>
              <a:gd name="connsiteX8" fmla="*/ 4299688 w 7739574"/>
              <a:gd name="connsiteY8" fmla="*/ 2032103 h 5014789"/>
              <a:gd name="connsiteX9" fmla="*/ 6201060 w 7739574"/>
              <a:gd name="connsiteY9" fmla="*/ 1669246 h 5014789"/>
              <a:gd name="connsiteX10" fmla="*/ 7173517 w 7739574"/>
              <a:gd name="connsiteY10" fmla="*/ 14618 h 5014789"/>
              <a:gd name="connsiteX11" fmla="*/ 7273060 w 7739574"/>
              <a:gd name="connsiteY11" fmla="*/ 52 h 5014789"/>
            </a:gdLst>
            <a:ahLst/>
            <a:cxnLst/>
            <a:rect l="l" t="t" r="r" b="b"/>
            <a:pathLst>
              <a:path w="7739574" h="5014789">
                <a:moveTo>
                  <a:pt x="7273060" y="52"/>
                </a:moveTo>
                <a:cubicBezTo>
                  <a:pt x="7378439" y="-1547"/>
                  <a:pt x="7500514" y="33980"/>
                  <a:pt x="7631964" y="90705"/>
                </a:cubicBezTo>
                <a:lnTo>
                  <a:pt x="7739574" y="141343"/>
                </a:lnTo>
                <a:lnTo>
                  <a:pt x="7739574" y="5014789"/>
                </a:lnTo>
                <a:lnTo>
                  <a:pt x="0" y="5014789"/>
                </a:lnTo>
                <a:lnTo>
                  <a:pt x="11383" y="4963174"/>
                </a:lnTo>
                <a:cubicBezTo>
                  <a:pt x="82041" y="4700256"/>
                  <a:pt x="217546" y="4466573"/>
                  <a:pt x="525975" y="4310846"/>
                </a:cubicBezTo>
                <a:cubicBezTo>
                  <a:pt x="1019460" y="4061684"/>
                  <a:pt x="2262851" y="4342293"/>
                  <a:pt x="2891803" y="3962503"/>
                </a:cubicBezTo>
                <a:cubicBezTo>
                  <a:pt x="3520755" y="3582713"/>
                  <a:pt x="3748145" y="2414312"/>
                  <a:pt x="4299688" y="2032103"/>
                </a:cubicBezTo>
                <a:cubicBezTo>
                  <a:pt x="4851231" y="1649894"/>
                  <a:pt x="5722089" y="2005493"/>
                  <a:pt x="6201060" y="1669246"/>
                </a:cubicBezTo>
                <a:cubicBezTo>
                  <a:pt x="6680031" y="1332999"/>
                  <a:pt x="6675193" y="164599"/>
                  <a:pt x="7173517" y="14618"/>
                </a:cubicBezTo>
                <a:cubicBezTo>
                  <a:pt x="7204662" y="5244"/>
                  <a:pt x="7237934" y="586"/>
                  <a:pt x="7273060" y="52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36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V="1">
            <a:off x="7787640" y="0"/>
            <a:ext cx="4524284" cy="1783062"/>
          </a:xfrm>
          <a:custGeom>
            <a:avLst/>
            <a:gdLst>
              <a:gd name="connsiteX0" fmla="*/ 7273060 w 7739574"/>
              <a:gd name="connsiteY0" fmla="*/ 52 h 5014789"/>
              <a:gd name="connsiteX1" fmla="*/ 7631964 w 7739574"/>
              <a:gd name="connsiteY1" fmla="*/ 90705 h 5014789"/>
              <a:gd name="connsiteX2" fmla="*/ 7739574 w 7739574"/>
              <a:gd name="connsiteY2" fmla="*/ 141343 h 5014789"/>
              <a:gd name="connsiteX3" fmla="*/ 7739574 w 7739574"/>
              <a:gd name="connsiteY3" fmla="*/ 5014789 h 5014789"/>
              <a:gd name="connsiteX4" fmla="*/ 0 w 7739574"/>
              <a:gd name="connsiteY4" fmla="*/ 5014789 h 5014789"/>
              <a:gd name="connsiteX5" fmla="*/ 11383 w 7739574"/>
              <a:gd name="connsiteY5" fmla="*/ 4963174 h 5014789"/>
              <a:gd name="connsiteX6" fmla="*/ 525975 w 7739574"/>
              <a:gd name="connsiteY6" fmla="*/ 4310846 h 5014789"/>
              <a:gd name="connsiteX7" fmla="*/ 2891803 w 7739574"/>
              <a:gd name="connsiteY7" fmla="*/ 3962503 h 5014789"/>
              <a:gd name="connsiteX8" fmla="*/ 4299688 w 7739574"/>
              <a:gd name="connsiteY8" fmla="*/ 2032103 h 5014789"/>
              <a:gd name="connsiteX9" fmla="*/ 6201060 w 7739574"/>
              <a:gd name="connsiteY9" fmla="*/ 1669246 h 5014789"/>
              <a:gd name="connsiteX10" fmla="*/ 7173517 w 7739574"/>
              <a:gd name="connsiteY10" fmla="*/ 14618 h 5014789"/>
              <a:gd name="connsiteX11" fmla="*/ 7273060 w 7739574"/>
              <a:gd name="connsiteY11" fmla="*/ 52 h 5014789"/>
            </a:gdLst>
            <a:ahLst/>
            <a:cxnLst/>
            <a:rect l="l" t="t" r="r" b="b"/>
            <a:pathLst>
              <a:path w="7739574" h="5014789">
                <a:moveTo>
                  <a:pt x="7273060" y="52"/>
                </a:moveTo>
                <a:cubicBezTo>
                  <a:pt x="7378439" y="-1547"/>
                  <a:pt x="7500514" y="33980"/>
                  <a:pt x="7631964" y="90705"/>
                </a:cubicBezTo>
                <a:lnTo>
                  <a:pt x="7739574" y="141343"/>
                </a:lnTo>
                <a:lnTo>
                  <a:pt x="7739574" y="5014789"/>
                </a:lnTo>
                <a:lnTo>
                  <a:pt x="0" y="5014789"/>
                </a:lnTo>
                <a:lnTo>
                  <a:pt x="11383" y="4963174"/>
                </a:lnTo>
                <a:cubicBezTo>
                  <a:pt x="82041" y="4700256"/>
                  <a:pt x="217546" y="4466573"/>
                  <a:pt x="525975" y="4310846"/>
                </a:cubicBezTo>
                <a:cubicBezTo>
                  <a:pt x="1019460" y="4061684"/>
                  <a:pt x="2262851" y="4342293"/>
                  <a:pt x="2891803" y="3962503"/>
                </a:cubicBezTo>
                <a:cubicBezTo>
                  <a:pt x="3520755" y="3582713"/>
                  <a:pt x="3748145" y="2414312"/>
                  <a:pt x="4299688" y="2032103"/>
                </a:cubicBezTo>
                <a:cubicBezTo>
                  <a:pt x="4851231" y="1649894"/>
                  <a:pt x="5722089" y="2005493"/>
                  <a:pt x="6201060" y="1669246"/>
                </a:cubicBezTo>
                <a:cubicBezTo>
                  <a:pt x="6680031" y="1332999"/>
                  <a:pt x="6675193" y="164599"/>
                  <a:pt x="7173517" y="14618"/>
                </a:cubicBezTo>
                <a:cubicBezTo>
                  <a:pt x="7204662" y="5244"/>
                  <a:pt x="7237934" y="586"/>
                  <a:pt x="7273060" y="52"/>
                </a:cubicBezTo>
                <a:close/>
              </a:path>
            </a:pathLst>
          </a:custGeom>
          <a:gradFill>
            <a:gsLst>
              <a:gs pos="25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956560" y="1371600"/>
            <a:ext cx="9235440" cy="423672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  <a:effectLst>
            <a:outerShdw blurRad="50800" dist="38100" dir="5400000" algn="t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-11430" y="6592532"/>
            <a:ext cx="12211685" cy="282918"/>
          </a:xfrm>
          <a:prstGeom prst="rect">
            <a:avLst/>
          </a:prstGeom>
          <a:solidFill>
            <a:schemeClr val="accent1">
              <a:lumMod val="40000"/>
              <a:lumOff val="60000"/>
              <a:alpha val="82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V="1">
            <a:off x="10604974" y="6009707"/>
            <a:ext cx="913926" cy="153538"/>
          </a:xfrm>
          <a:custGeom>
            <a:avLst/>
            <a:gdLst>
              <a:gd name="connsiteX0" fmla="*/ 741119 w 890768"/>
              <a:gd name="connsiteY0" fmla="*/ 0 h 149649"/>
              <a:gd name="connsiteX1" fmla="*/ 815944 w 890768"/>
              <a:gd name="connsiteY1" fmla="*/ 0 h 149649"/>
              <a:gd name="connsiteX2" fmla="*/ 890768 w 890768"/>
              <a:gd name="connsiteY2" fmla="*/ 74825 h 149649"/>
              <a:gd name="connsiteX3" fmla="*/ 815944 w 890768"/>
              <a:gd name="connsiteY3" fmla="*/ 149649 h 149649"/>
              <a:gd name="connsiteX4" fmla="*/ 741119 w 890768"/>
              <a:gd name="connsiteY4" fmla="*/ 149649 h 149649"/>
              <a:gd name="connsiteX5" fmla="*/ 815944 w 890768"/>
              <a:gd name="connsiteY5" fmla="*/ 74825 h 149649"/>
              <a:gd name="connsiteX6" fmla="*/ 555839 w 890768"/>
              <a:gd name="connsiteY6" fmla="*/ 0 h 149649"/>
              <a:gd name="connsiteX7" fmla="*/ 630664 w 890768"/>
              <a:gd name="connsiteY7" fmla="*/ 0 h 149649"/>
              <a:gd name="connsiteX8" fmla="*/ 705488 w 890768"/>
              <a:gd name="connsiteY8" fmla="*/ 74825 h 149649"/>
              <a:gd name="connsiteX9" fmla="*/ 630664 w 890768"/>
              <a:gd name="connsiteY9" fmla="*/ 149649 h 149649"/>
              <a:gd name="connsiteX10" fmla="*/ 555839 w 890768"/>
              <a:gd name="connsiteY10" fmla="*/ 149649 h 149649"/>
              <a:gd name="connsiteX11" fmla="*/ 630664 w 890768"/>
              <a:gd name="connsiteY11" fmla="*/ 74825 h 149649"/>
              <a:gd name="connsiteX12" fmla="*/ 370559 w 890768"/>
              <a:gd name="connsiteY12" fmla="*/ 0 h 149649"/>
              <a:gd name="connsiteX13" fmla="*/ 445384 w 890768"/>
              <a:gd name="connsiteY13" fmla="*/ 0 h 149649"/>
              <a:gd name="connsiteX14" fmla="*/ 520208 w 890768"/>
              <a:gd name="connsiteY14" fmla="*/ 74825 h 149649"/>
              <a:gd name="connsiteX15" fmla="*/ 445384 w 890768"/>
              <a:gd name="connsiteY15" fmla="*/ 149649 h 149649"/>
              <a:gd name="connsiteX16" fmla="*/ 370559 w 890768"/>
              <a:gd name="connsiteY16" fmla="*/ 149649 h 149649"/>
              <a:gd name="connsiteX17" fmla="*/ 445384 w 890768"/>
              <a:gd name="connsiteY17" fmla="*/ 74825 h 149649"/>
              <a:gd name="connsiteX18" fmla="*/ 185280 w 890768"/>
              <a:gd name="connsiteY18" fmla="*/ 0 h 149649"/>
              <a:gd name="connsiteX19" fmla="*/ 260105 w 890768"/>
              <a:gd name="connsiteY19" fmla="*/ 0 h 149649"/>
              <a:gd name="connsiteX20" fmla="*/ 334929 w 890768"/>
              <a:gd name="connsiteY20" fmla="*/ 74825 h 149649"/>
              <a:gd name="connsiteX21" fmla="*/ 260105 w 890768"/>
              <a:gd name="connsiteY21" fmla="*/ 149649 h 149649"/>
              <a:gd name="connsiteX22" fmla="*/ 185280 w 890768"/>
              <a:gd name="connsiteY22" fmla="*/ 149649 h 149649"/>
              <a:gd name="connsiteX23" fmla="*/ 260105 w 890768"/>
              <a:gd name="connsiteY23" fmla="*/ 74825 h 149649"/>
              <a:gd name="connsiteX24" fmla="*/ 0 w 890768"/>
              <a:gd name="connsiteY24" fmla="*/ 0 h 149649"/>
              <a:gd name="connsiteX25" fmla="*/ 74825 w 890768"/>
              <a:gd name="connsiteY25" fmla="*/ 0 h 149649"/>
              <a:gd name="connsiteX26" fmla="*/ 149649 w 890768"/>
              <a:gd name="connsiteY26" fmla="*/ 74825 h 149649"/>
              <a:gd name="connsiteX27" fmla="*/ 74825 w 890768"/>
              <a:gd name="connsiteY27" fmla="*/ 149649 h 149649"/>
              <a:gd name="connsiteX28" fmla="*/ 0 w 890768"/>
              <a:gd name="connsiteY28" fmla="*/ 149649 h 149649"/>
              <a:gd name="connsiteX29" fmla="*/ 74825 w 890768"/>
              <a:gd name="connsiteY29" fmla="*/ 74825 h 149649"/>
            </a:gdLst>
            <a:ahLst/>
            <a:cxnLst/>
            <a:rect l="l" t="t" r="r" b="b"/>
            <a:pathLst>
              <a:path w="890768" h="149649">
                <a:moveTo>
                  <a:pt x="741119" y="0"/>
                </a:moveTo>
                <a:lnTo>
                  <a:pt x="815944" y="0"/>
                </a:lnTo>
                <a:lnTo>
                  <a:pt x="890768" y="74825"/>
                </a:lnTo>
                <a:lnTo>
                  <a:pt x="815944" y="149649"/>
                </a:lnTo>
                <a:lnTo>
                  <a:pt x="741119" y="149649"/>
                </a:lnTo>
                <a:lnTo>
                  <a:pt x="815944" y="74825"/>
                </a:lnTo>
                <a:close/>
                <a:moveTo>
                  <a:pt x="555839" y="0"/>
                </a:moveTo>
                <a:lnTo>
                  <a:pt x="630664" y="0"/>
                </a:lnTo>
                <a:lnTo>
                  <a:pt x="705488" y="74825"/>
                </a:lnTo>
                <a:lnTo>
                  <a:pt x="630664" y="149649"/>
                </a:lnTo>
                <a:lnTo>
                  <a:pt x="555839" y="149649"/>
                </a:lnTo>
                <a:lnTo>
                  <a:pt x="630664" y="74825"/>
                </a:lnTo>
                <a:close/>
                <a:moveTo>
                  <a:pt x="370559" y="0"/>
                </a:moveTo>
                <a:lnTo>
                  <a:pt x="445384" y="0"/>
                </a:lnTo>
                <a:lnTo>
                  <a:pt x="520208" y="74825"/>
                </a:lnTo>
                <a:lnTo>
                  <a:pt x="445384" y="149649"/>
                </a:lnTo>
                <a:lnTo>
                  <a:pt x="370559" y="149649"/>
                </a:lnTo>
                <a:lnTo>
                  <a:pt x="445384" y="74825"/>
                </a:lnTo>
                <a:close/>
                <a:moveTo>
                  <a:pt x="185280" y="0"/>
                </a:moveTo>
                <a:lnTo>
                  <a:pt x="260105" y="0"/>
                </a:lnTo>
                <a:lnTo>
                  <a:pt x="334929" y="74825"/>
                </a:lnTo>
                <a:lnTo>
                  <a:pt x="260105" y="149649"/>
                </a:lnTo>
                <a:lnTo>
                  <a:pt x="185280" y="149649"/>
                </a:lnTo>
                <a:lnTo>
                  <a:pt x="260105" y="74825"/>
                </a:lnTo>
                <a:close/>
                <a:moveTo>
                  <a:pt x="0" y="0"/>
                </a:moveTo>
                <a:lnTo>
                  <a:pt x="74825" y="0"/>
                </a:lnTo>
                <a:lnTo>
                  <a:pt x="149649" y="74825"/>
                </a:lnTo>
                <a:lnTo>
                  <a:pt x="74825" y="149649"/>
                </a:lnTo>
                <a:lnTo>
                  <a:pt x="0" y="149649"/>
                </a:lnTo>
                <a:lnTo>
                  <a:pt x="74825" y="74825"/>
                </a:lnTo>
                <a:close/>
              </a:path>
            </a:pathLst>
          </a:cu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8" name="标题 1"/>
          <p:cNvCxnSpPr/>
          <p:nvPr/>
        </p:nvCxnSpPr>
        <p:spPr>
          <a:xfrm>
            <a:off x="7094764" y="6086476"/>
            <a:ext cx="3286690" cy="0"/>
          </a:xfrm>
          <a:prstGeom prst="line">
            <a:avLst/>
          </a:prstGeom>
          <a:noFill/>
          <a:ln w="31750" cap="sq">
            <a:gradFill>
              <a:gsLst>
                <a:gs pos="11000">
                  <a:schemeClr val="accent1"/>
                </a:gs>
                <a:gs pos="90000">
                  <a:schemeClr val="accent1">
                    <a:alpha val="0"/>
                  </a:schemeClr>
                </a:gs>
              </a:gsLst>
              <a:lin ang="10800000" scaled="0"/>
            </a:gradFill>
            <a:miter/>
          </a:ln>
        </p:spPr>
      </p:cxnSp>
      <p:sp>
        <p:nvSpPr>
          <p:cNvPr id="9" name="标题 1"/>
          <p:cNvSpPr txBox="1"/>
          <p:nvPr/>
        </p:nvSpPr>
        <p:spPr>
          <a:xfrm flipH="1">
            <a:off x="8469730" y="1569720"/>
            <a:ext cx="1704088" cy="1806588"/>
          </a:xfrm>
          <a:custGeom>
            <a:avLst/>
            <a:gdLst>
              <a:gd name="connsiteX0" fmla="*/ 604434 w 1208868"/>
              <a:gd name="connsiteY0" fmla="*/ 424748 h 1208868"/>
              <a:gd name="connsiteX1" fmla="*/ 424748 w 1208868"/>
              <a:gd name="connsiteY1" fmla="*/ 604434 h 1208868"/>
              <a:gd name="connsiteX2" fmla="*/ 604434 w 1208868"/>
              <a:gd name="connsiteY2" fmla="*/ 784120 h 1208868"/>
              <a:gd name="connsiteX3" fmla="*/ 784120 w 1208868"/>
              <a:gd name="connsiteY3" fmla="*/ 604434 h 1208868"/>
              <a:gd name="connsiteX4" fmla="*/ 604434 w 1208868"/>
              <a:gd name="connsiteY4" fmla="*/ 424748 h 1208868"/>
              <a:gd name="connsiteX5" fmla="*/ 604434 w 1208868"/>
              <a:gd name="connsiteY5" fmla="*/ 302218 h 1208868"/>
              <a:gd name="connsiteX6" fmla="*/ 906650 w 1208868"/>
              <a:gd name="connsiteY6" fmla="*/ 604434 h 1208868"/>
              <a:gd name="connsiteX7" fmla="*/ 604434 w 1208868"/>
              <a:gd name="connsiteY7" fmla="*/ 906650 h 1208868"/>
              <a:gd name="connsiteX8" fmla="*/ 302218 w 1208868"/>
              <a:gd name="connsiteY8" fmla="*/ 604434 h 1208868"/>
              <a:gd name="connsiteX9" fmla="*/ 604434 w 1208868"/>
              <a:gd name="connsiteY9" fmla="*/ 302218 h 1208868"/>
              <a:gd name="connsiteX10" fmla="*/ 604434 w 1208868"/>
              <a:gd name="connsiteY10" fmla="*/ 167900 h 1208868"/>
              <a:gd name="connsiteX11" fmla="*/ 167900 w 1208868"/>
              <a:gd name="connsiteY11" fmla="*/ 604434 h 1208868"/>
              <a:gd name="connsiteX12" fmla="*/ 604434 w 1208868"/>
              <a:gd name="connsiteY12" fmla="*/ 1040968 h 1208868"/>
              <a:gd name="connsiteX13" fmla="*/ 1040968 w 1208868"/>
              <a:gd name="connsiteY13" fmla="*/ 604434 h 1208868"/>
              <a:gd name="connsiteX14" fmla="*/ 604434 w 1208868"/>
              <a:gd name="connsiteY14" fmla="*/ 167900 h 1208868"/>
              <a:gd name="connsiteX15" fmla="*/ 604434 w 1208868"/>
              <a:gd name="connsiteY15" fmla="*/ 0 h 1208868"/>
              <a:gd name="connsiteX16" fmla="*/ 1208868 w 1208868"/>
              <a:gd name="connsiteY16" fmla="*/ 604434 h 1208868"/>
              <a:gd name="connsiteX17" fmla="*/ 604434 w 1208868"/>
              <a:gd name="connsiteY17" fmla="*/ 1208868 h 1208868"/>
              <a:gd name="connsiteX18" fmla="*/ 0 w 1208868"/>
              <a:gd name="connsiteY18" fmla="*/ 604434 h 1208868"/>
              <a:gd name="connsiteX19" fmla="*/ 604434 w 1208868"/>
              <a:gd name="connsiteY19" fmla="*/ 0 h 1208868"/>
            </a:gdLst>
            <a:ahLst/>
            <a:cxnLst/>
            <a:rect l="l" t="t" r="r" b="b"/>
            <a:pathLst>
              <a:path w="1208868" h="1208868">
                <a:moveTo>
                  <a:pt x="604434" y="424748"/>
                </a:moveTo>
                <a:cubicBezTo>
                  <a:pt x="505196" y="424748"/>
                  <a:pt x="424748" y="505196"/>
                  <a:pt x="424748" y="604434"/>
                </a:cubicBezTo>
                <a:cubicBezTo>
                  <a:pt x="424748" y="703672"/>
                  <a:pt x="505196" y="784120"/>
                  <a:pt x="604434" y="784120"/>
                </a:cubicBezTo>
                <a:cubicBezTo>
                  <a:pt x="703672" y="784120"/>
                  <a:pt x="784120" y="703672"/>
                  <a:pt x="784120" y="604434"/>
                </a:cubicBezTo>
                <a:cubicBezTo>
                  <a:pt x="784120" y="505196"/>
                  <a:pt x="703672" y="424748"/>
                  <a:pt x="604434" y="424748"/>
                </a:cubicBezTo>
                <a:close/>
                <a:moveTo>
                  <a:pt x="604434" y="302218"/>
                </a:moveTo>
                <a:cubicBezTo>
                  <a:pt x="771343" y="302218"/>
                  <a:pt x="906650" y="437525"/>
                  <a:pt x="906650" y="604434"/>
                </a:cubicBezTo>
                <a:cubicBezTo>
                  <a:pt x="906650" y="771343"/>
                  <a:pt x="771343" y="906650"/>
                  <a:pt x="604434" y="906650"/>
                </a:cubicBezTo>
                <a:cubicBezTo>
                  <a:pt x="437525" y="906650"/>
                  <a:pt x="302218" y="771343"/>
                  <a:pt x="302218" y="604434"/>
                </a:cubicBezTo>
                <a:cubicBezTo>
                  <a:pt x="302218" y="437525"/>
                  <a:pt x="437525" y="302218"/>
                  <a:pt x="604434" y="302218"/>
                </a:cubicBezTo>
                <a:close/>
                <a:moveTo>
                  <a:pt x="604434" y="167900"/>
                </a:moveTo>
                <a:cubicBezTo>
                  <a:pt x="363343" y="167900"/>
                  <a:pt x="167900" y="363343"/>
                  <a:pt x="167900" y="604434"/>
                </a:cubicBezTo>
                <a:cubicBezTo>
                  <a:pt x="167900" y="845525"/>
                  <a:pt x="363343" y="1040968"/>
                  <a:pt x="604434" y="1040968"/>
                </a:cubicBezTo>
                <a:cubicBezTo>
                  <a:pt x="845525" y="1040968"/>
                  <a:pt x="1040968" y="845525"/>
                  <a:pt x="1040968" y="604434"/>
                </a:cubicBezTo>
                <a:cubicBezTo>
                  <a:pt x="1040968" y="363343"/>
                  <a:pt x="845525" y="167900"/>
                  <a:pt x="604434" y="167900"/>
                </a:cubicBezTo>
                <a:close/>
                <a:moveTo>
                  <a:pt x="604434" y="0"/>
                </a:moveTo>
                <a:cubicBezTo>
                  <a:pt x="938254" y="0"/>
                  <a:pt x="1208868" y="270614"/>
                  <a:pt x="1208868" y="604434"/>
                </a:cubicBezTo>
                <a:cubicBezTo>
                  <a:pt x="1208868" y="938254"/>
                  <a:pt x="938254" y="1208868"/>
                  <a:pt x="604434" y="1208868"/>
                </a:cubicBezTo>
                <a:cubicBezTo>
                  <a:pt x="270614" y="1208868"/>
                  <a:pt x="0" y="938254"/>
                  <a:pt x="0" y="604434"/>
                </a:cubicBezTo>
                <a:cubicBezTo>
                  <a:pt x="0" y="270614"/>
                  <a:pt x="270614" y="0"/>
                  <a:pt x="604434" y="0"/>
                </a:cubicBezTo>
                <a:close/>
              </a:path>
            </a:pathLst>
          </a:custGeom>
          <a:gradFill>
            <a:gsLst>
              <a:gs pos="24000">
                <a:schemeClr val="bg1">
                  <a:alpha val="0"/>
                </a:schemeClr>
              </a:gs>
              <a:gs pos="100000">
                <a:schemeClr val="accent1"/>
              </a:gs>
            </a:gsLst>
            <a:lin ang="189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0800000">
            <a:off x="11471848" y="2719263"/>
            <a:ext cx="952624" cy="1323330"/>
          </a:xfrm>
          <a:prstGeom prst="chevron">
            <a:avLst>
              <a:gd name="adj" fmla="val 60879"/>
            </a:avLst>
          </a:prstGeom>
          <a:solidFill>
            <a:schemeClr val="bg1">
              <a:lumMod val="75000"/>
              <a:alpha val="43000"/>
            </a:schemeClr>
          </a:soli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0800000">
            <a:off x="11614070" y="2578100"/>
            <a:ext cx="1155860" cy="1605656"/>
          </a:xfrm>
          <a:prstGeom prst="chevron">
            <a:avLst>
              <a:gd name="adj" fmla="val 60879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934258" y="-742949"/>
            <a:ext cx="2584642" cy="40233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10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05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695802" y="3323330"/>
            <a:ext cx="4823098" cy="14325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3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实验结果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218818" y="4957644"/>
            <a:ext cx="1293858" cy="615002"/>
          </a:xfrm>
          <a:prstGeom prst="roundRect">
            <a:avLst>
              <a:gd name="adj" fmla="val 50000"/>
            </a:avLst>
          </a:prstGeom>
          <a:gradFill>
            <a:gsLst>
              <a:gs pos="2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173818" y="5100036"/>
            <a:ext cx="1425828" cy="3302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DESIGN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668994" y="-23048"/>
            <a:ext cx="4951753" cy="6878696"/>
          </a:xfrm>
          <a:prstGeom prst="chevron">
            <a:avLst>
              <a:gd name="adj" fmla="val 60879"/>
            </a:avLst>
          </a:prstGeom>
          <a:solidFill>
            <a:schemeClr val="accent1">
              <a:lumMod val="20000"/>
              <a:lumOff val="80000"/>
              <a:alpha val="63000"/>
            </a:schemeClr>
          </a:soli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333714" y="-23048"/>
            <a:ext cx="4951753" cy="6878696"/>
          </a:xfrm>
          <a:prstGeom prst="chevron">
            <a:avLst>
              <a:gd name="adj" fmla="val 60879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3496657">
            <a:off x="4321163" y="2660205"/>
            <a:ext cx="1497543" cy="1497542"/>
          </a:xfrm>
          <a:custGeom>
            <a:avLst/>
            <a:gdLst>
              <a:gd name="connsiteX0" fmla="*/ 72353 w 1497543"/>
              <a:gd name="connsiteY0" fmla="*/ 72351 h 1497542"/>
              <a:gd name="connsiteX1" fmla="*/ 84766 w 1497543"/>
              <a:gd name="connsiteY1" fmla="*/ 42382 h 1497542"/>
              <a:gd name="connsiteX2" fmla="*/ 42383 w 1497543"/>
              <a:gd name="connsiteY2" fmla="*/ 0 h 1497542"/>
              <a:gd name="connsiteX3" fmla="*/ 0 w 1497543"/>
              <a:gd name="connsiteY3" fmla="*/ 42382 h 1497542"/>
              <a:gd name="connsiteX4" fmla="*/ 42383 w 1497543"/>
              <a:gd name="connsiteY4" fmla="*/ 84765 h 1497542"/>
              <a:gd name="connsiteX5" fmla="*/ 72353 w 1497543"/>
              <a:gd name="connsiteY5" fmla="*/ 72351 h 1497542"/>
              <a:gd name="connsiteX6" fmla="*/ 72353 w 1497543"/>
              <a:gd name="connsiteY6" fmla="*/ 354906 h 1497542"/>
              <a:gd name="connsiteX7" fmla="*/ 84767 w 1497543"/>
              <a:gd name="connsiteY7" fmla="*/ 324937 h 1497542"/>
              <a:gd name="connsiteX8" fmla="*/ 42384 w 1497543"/>
              <a:gd name="connsiteY8" fmla="*/ 282555 h 1497542"/>
              <a:gd name="connsiteX9" fmla="*/ 0 w 1497543"/>
              <a:gd name="connsiteY9" fmla="*/ 324937 h 1497542"/>
              <a:gd name="connsiteX10" fmla="*/ 42384 w 1497543"/>
              <a:gd name="connsiteY10" fmla="*/ 367320 h 1497542"/>
              <a:gd name="connsiteX11" fmla="*/ 72353 w 1497543"/>
              <a:gd name="connsiteY11" fmla="*/ 354906 h 1497542"/>
              <a:gd name="connsiteX12" fmla="*/ 354908 w 1497543"/>
              <a:gd name="connsiteY12" fmla="*/ 354906 h 1497542"/>
              <a:gd name="connsiteX13" fmla="*/ 367322 w 1497543"/>
              <a:gd name="connsiteY13" fmla="*/ 324937 h 1497542"/>
              <a:gd name="connsiteX14" fmla="*/ 324938 w 1497543"/>
              <a:gd name="connsiteY14" fmla="*/ 282554 h 1497542"/>
              <a:gd name="connsiteX15" fmla="*/ 282556 w 1497543"/>
              <a:gd name="connsiteY15" fmla="*/ 324937 h 1497542"/>
              <a:gd name="connsiteX16" fmla="*/ 324939 w 1497543"/>
              <a:gd name="connsiteY16" fmla="*/ 367320 h 1497542"/>
              <a:gd name="connsiteX17" fmla="*/ 354908 w 1497543"/>
              <a:gd name="connsiteY17" fmla="*/ 354906 h 1497542"/>
              <a:gd name="connsiteX18" fmla="*/ 72353 w 1497543"/>
              <a:gd name="connsiteY18" fmla="*/ 637462 h 1497542"/>
              <a:gd name="connsiteX19" fmla="*/ 84766 w 1497543"/>
              <a:gd name="connsiteY19" fmla="*/ 607493 h 1497542"/>
              <a:gd name="connsiteX20" fmla="*/ 42383 w 1497543"/>
              <a:gd name="connsiteY20" fmla="*/ 565110 h 1497542"/>
              <a:gd name="connsiteX21" fmla="*/ 0 w 1497543"/>
              <a:gd name="connsiteY21" fmla="*/ 607493 h 1497542"/>
              <a:gd name="connsiteX22" fmla="*/ 42383 w 1497543"/>
              <a:gd name="connsiteY22" fmla="*/ 649876 h 1497542"/>
              <a:gd name="connsiteX23" fmla="*/ 72353 w 1497543"/>
              <a:gd name="connsiteY23" fmla="*/ 637462 h 1497542"/>
              <a:gd name="connsiteX24" fmla="*/ 354908 w 1497543"/>
              <a:gd name="connsiteY24" fmla="*/ 637462 h 1497542"/>
              <a:gd name="connsiteX25" fmla="*/ 367321 w 1497543"/>
              <a:gd name="connsiteY25" fmla="*/ 607493 h 1497542"/>
              <a:gd name="connsiteX26" fmla="*/ 324938 w 1497543"/>
              <a:gd name="connsiteY26" fmla="*/ 565110 h 1497542"/>
              <a:gd name="connsiteX27" fmla="*/ 282555 w 1497543"/>
              <a:gd name="connsiteY27" fmla="*/ 607493 h 1497542"/>
              <a:gd name="connsiteX28" fmla="*/ 324938 w 1497543"/>
              <a:gd name="connsiteY28" fmla="*/ 649876 h 1497542"/>
              <a:gd name="connsiteX29" fmla="*/ 354908 w 1497543"/>
              <a:gd name="connsiteY29" fmla="*/ 637462 h 1497542"/>
              <a:gd name="connsiteX30" fmla="*/ 72353 w 1497543"/>
              <a:gd name="connsiteY30" fmla="*/ 920017 h 1497542"/>
              <a:gd name="connsiteX31" fmla="*/ 84766 w 1497543"/>
              <a:gd name="connsiteY31" fmla="*/ 890048 h 1497542"/>
              <a:gd name="connsiteX32" fmla="*/ 42383 w 1497543"/>
              <a:gd name="connsiteY32" fmla="*/ 847665 h 1497542"/>
              <a:gd name="connsiteX33" fmla="*/ 0 w 1497543"/>
              <a:gd name="connsiteY33" fmla="*/ 890048 h 1497542"/>
              <a:gd name="connsiteX34" fmla="*/ 42384 w 1497543"/>
              <a:gd name="connsiteY34" fmla="*/ 932431 h 1497542"/>
              <a:gd name="connsiteX35" fmla="*/ 72353 w 1497543"/>
              <a:gd name="connsiteY35" fmla="*/ 920017 h 1497542"/>
              <a:gd name="connsiteX36" fmla="*/ 637463 w 1497543"/>
              <a:gd name="connsiteY36" fmla="*/ 637463 h 1497542"/>
              <a:gd name="connsiteX37" fmla="*/ 649877 w 1497543"/>
              <a:gd name="connsiteY37" fmla="*/ 607493 h 1497542"/>
              <a:gd name="connsiteX38" fmla="*/ 607494 w 1497543"/>
              <a:gd name="connsiteY38" fmla="*/ 565110 h 1497542"/>
              <a:gd name="connsiteX39" fmla="*/ 565111 w 1497543"/>
              <a:gd name="connsiteY39" fmla="*/ 607493 h 1497542"/>
              <a:gd name="connsiteX40" fmla="*/ 607494 w 1497543"/>
              <a:gd name="connsiteY40" fmla="*/ 649876 h 1497542"/>
              <a:gd name="connsiteX41" fmla="*/ 637463 w 1497543"/>
              <a:gd name="connsiteY41" fmla="*/ 637463 h 1497542"/>
              <a:gd name="connsiteX42" fmla="*/ 354908 w 1497543"/>
              <a:gd name="connsiteY42" fmla="*/ 920017 h 1497542"/>
              <a:gd name="connsiteX43" fmla="*/ 367321 w 1497543"/>
              <a:gd name="connsiteY43" fmla="*/ 890048 h 1497542"/>
              <a:gd name="connsiteX44" fmla="*/ 324938 w 1497543"/>
              <a:gd name="connsiteY44" fmla="*/ 847665 h 1497542"/>
              <a:gd name="connsiteX45" fmla="*/ 282555 w 1497543"/>
              <a:gd name="connsiteY45" fmla="*/ 890048 h 1497542"/>
              <a:gd name="connsiteX46" fmla="*/ 324939 w 1497543"/>
              <a:gd name="connsiteY46" fmla="*/ 932431 h 1497542"/>
              <a:gd name="connsiteX47" fmla="*/ 354908 w 1497543"/>
              <a:gd name="connsiteY47" fmla="*/ 920017 h 1497542"/>
              <a:gd name="connsiteX48" fmla="*/ 72352 w 1497543"/>
              <a:gd name="connsiteY48" fmla="*/ 1202573 h 1497542"/>
              <a:gd name="connsiteX49" fmla="*/ 84766 w 1497543"/>
              <a:gd name="connsiteY49" fmla="*/ 1172604 h 1497542"/>
              <a:gd name="connsiteX50" fmla="*/ 42383 w 1497543"/>
              <a:gd name="connsiteY50" fmla="*/ 1130221 h 1497542"/>
              <a:gd name="connsiteX51" fmla="*/ 0 w 1497543"/>
              <a:gd name="connsiteY51" fmla="*/ 1172604 h 1497542"/>
              <a:gd name="connsiteX52" fmla="*/ 42383 w 1497543"/>
              <a:gd name="connsiteY52" fmla="*/ 1214987 h 1497542"/>
              <a:gd name="connsiteX53" fmla="*/ 72352 w 1497543"/>
              <a:gd name="connsiteY53" fmla="*/ 1202573 h 1497542"/>
              <a:gd name="connsiteX54" fmla="*/ 637464 w 1497543"/>
              <a:gd name="connsiteY54" fmla="*/ 920017 h 1497542"/>
              <a:gd name="connsiteX55" fmla="*/ 649877 w 1497543"/>
              <a:gd name="connsiteY55" fmla="*/ 890048 h 1497542"/>
              <a:gd name="connsiteX56" fmla="*/ 607494 w 1497543"/>
              <a:gd name="connsiteY56" fmla="*/ 847665 h 1497542"/>
              <a:gd name="connsiteX57" fmla="*/ 565111 w 1497543"/>
              <a:gd name="connsiteY57" fmla="*/ 890048 h 1497542"/>
              <a:gd name="connsiteX58" fmla="*/ 607494 w 1497543"/>
              <a:gd name="connsiteY58" fmla="*/ 932431 h 1497542"/>
              <a:gd name="connsiteX59" fmla="*/ 637464 w 1497543"/>
              <a:gd name="connsiteY59" fmla="*/ 920017 h 1497542"/>
              <a:gd name="connsiteX60" fmla="*/ 354907 w 1497543"/>
              <a:gd name="connsiteY60" fmla="*/ 1202573 h 1497542"/>
              <a:gd name="connsiteX61" fmla="*/ 367321 w 1497543"/>
              <a:gd name="connsiteY61" fmla="*/ 1172604 h 1497542"/>
              <a:gd name="connsiteX62" fmla="*/ 324938 w 1497543"/>
              <a:gd name="connsiteY62" fmla="*/ 1130221 h 1497542"/>
              <a:gd name="connsiteX63" fmla="*/ 282555 w 1497543"/>
              <a:gd name="connsiteY63" fmla="*/ 1172604 h 1497542"/>
              <a:gd name="connsiteX64" fmla="*/ 324938 w 1497543"/>
              <a:gd name="connsiteY64" fmla="*/ 1214987 h 1497542"/>
              <a:gd name="connsiteX65" fmla="*/ 354907 w 1497543"/>
              <a:gd name="connsiteY65" fmla="*/ 1202573 h 1497542"/>
              <a:gd name="connsiteX66" fmla="*/ 72353 w 1497543"/>
              <a:gd name="connsiteY66" fmla="*/ 1485128 h 1497542"/>
              <a:gd name="connsiteX67" fmla="*/ 84766 w 1497543"/>
              <a:gd name="connsiteY67" fmla="*/ 1455159 h 1497542"/>
              <a:gd name="connsiteX68" fmla="*/ 42383 w 1497543"/>
              <a:gd name="connsiteY68" fmla="*/ 1412776 h 1497542"/>
              <a:gd name="connsiteX69" fmla="*/ 0 w 1497543"/>
              <a:gd name="connsiteY69" fmla="*/ 1455159 h 1497542"/>
              <a:gd name="connsiteX70" fmla="*/ 42383 w 1497543"/>
              <a:gd name="connsiteY70" fmla="*/ 1497542 h 1497542"/>
              <a:gd name="connsiteX71" fmla="*/ 72353 w 1497543"/>
              <a:gd name="connsiteY71" fmla="*/ 1485128 h 1497542"/>
              <a:gd name="connsiteX72" fmla="*/ 920019 w 1497543"/>
              <a:gd name="connsiteY72" fmla="*/ 920017 h 1497542"/>
              <a:gd name="connsiteX73" fmla="*/ 932432 w 1497543"/>
              <a:gd name="connsiteY73" fmla="*/ 890048 h 1497542"/>
              <a:gd name="connsiteX74" fmla="*/ 890049 w 1497543"/>
              <a:gd name="connsiteY74" fmla="*/ 847665 h 1497542"/>
              <a:gd name="connsiteX75" fmla="*/ 847666 w 1497543"/>
              <a:gd name="connsiteY75" fmla="*/ 890048 h 1497542"/>
              <a:gd name="connsiteX76" fmla="*/ 890049 w 1497543"/>
              <a:gd name="connsiteY76" fmla="*/ 932431 h 1497542"/>
              <a:gd name="connsiteX77" fmla="*/ 920019 w 1497543"/>
              <a:gd name="connsiteY77" fmla="*/ 920017 h 1497542"/>
              <a:gd name="connsiteX78" fmla="*/ 637463 w 1497543"/>
              <a:gd name="connsiteY78" fmla="*/ 1202573 h 1497542"/>
              <a:gd name="connsiteX79" fmla="*/ 649877 w 1497543"/>
              <a:gd name="connsiteY79" fmla="*/ 1172604 h 1497542"/>
              <a:gd name="connsiteX80" fmla="*/ 607494 w 1497543"/>
              <a:gd name="connsiteY80" fmla="*/ 1130221 h 1497542"/>
              <a:gd name="connsiteX81" fmla="*/ 565111 w 1497543"/>
              <a:gd name="connsiteY81" fmla="*/ 1172604 h 1497542"/>
              <a:gd name="connsiteX82" fmla="*/ 607494 w 1497543"/>
              <a:gd name="connsiteY82" fmla="*/ 1214987 h 1497542"/>
              <a:gd name="connsiteX83" fmla="*/ 637463 w 1497543"/>
              <a:gd name="connsiteY83" fmla="*/ 1202573 h 1497542"/>
              <a:gd name="connsiteX84" fmla="*/ 354908 w 1497543"/>
              <a:gd name="connsiteY84" fmla="*/ 1485128 h 1497542"/>
              <a:gd name="connsiteX85" fmla="*/ 367321 w 1497543"/>
              <a:gd name="connsiteY85" fmla="*/ 1455159 h 1497542"/>
              <a:gd name="connsiteX86" fmla="*/ 324938 w 1497543"/>
              <a:gd name="connsiteY86" fmla="*/ 1412776 h 1497542"/>
              <a:gd name="connsiteX87" fmla="*/ 282555 w 1497543"/>
              <a:gd name="connsiteY87" fmla="*/ 1455159 h 1497542"/>
              <a:gd name="connsiteX88" fmla="*/ 324939 w 1497543"/>
              <a:gd name="connsiteY88" fmla="*/ 1497542 h 1497542"/>
              <a:gd name="connsiteX89" fmla="*/ 354908 w 1497543"/>
              <a:gd name="connsiteY89" fmla="*/ 1485128 h 1497542"/>
              <a:gd name="connsiteX90" fmla="*/ 920018 w 1497543"/>
              <a:gd name="connsiteY90" fmla="*/ 1202573 h 1497542"/>
              <a:gd name="connsiteX91" fmla="*/ 932432 w 1497543"/>
              <a:gd name="connsiteY91" fmla="*/ 1172604 h 1497542"/>
              <a:gd name="connsiteX92" fmla="*/ 890049 w 1497543"/>
              <a:gd name="connsiteY92" fmla="*/ 1130221 h 1497542"/>
              <a:gd name="connsiteX93" fmla="*/ 847666 w 1497543"/>
              <a:gd name="connsiteY93" fmla="*/ 1172604 h 1497542"/>
              <a:gd name="connsiteX94" fmla="*/ 890049 w 1497543"/>
              <a:gd name="connsiteY94" fmla="*/ 1214987 h 1497542"/>
              <a:gd name="connsiteX95" fmla="*/ 920018 w 1497543"/>
              <a:gd name="connsiteY95" fmla="*/ 1202573 h 1497542"/>
              <a:gd name="connsiteX96" fmla="*/ 637464 w 1497543"/>
              <a:gd name="connsiteY96" fmla="*/ 1485128 h 1497542"/>
              <a:gd name="connsiteX97" fmla="*/ 649877 w 1497543"/>
              <a:gd name="connsiteY97" fmla="*/ 1455159 h 1497542"/>
              <a:gd name="connsiteX98" fmla="*/ 607494 w 1497543"/>
              <a:gd name="connsiteY98" fmla="*/ 1412776 h 1497542"/>
              <a:gd name="connsiteX99" fmla="*/ 565111 w 1497543"/>
              <a:gd name="connsiteY99" fmla="*/ 1455159 h 1497542"/>
              <a:gd name="connsiteX100" fmla="*/ 607494 w 1497543"/>
              <a:gd name="connsiteY100" fmla="*/ 1497542 h 1497542"/>
              <a:gd name="connsiteX101" fmla="*/ 637464 w 1497543"/>
              <a:gd name="connsiteY101" fmla="*/ 1485128 h 1497542"/>
              <a:gd name="connsiteX102" fmla="*/ 1202574 w 1497543"/>
              <a:gd name="connsiteY102" fmla="*/ 1202573 h 1497542"/>
              <a:gd name="connsiteX103" fmla="*/ 1214988 w 1497543"/>
              <a:gd name="connsiteY103" fmla="*/ 1172604 h 1497542"/>
              <a:gd name="connsiteX104" fmla="*/ 1172605 w 1497543"/>
              <a:gd name="connsiteY104" fmla="*/ 1130221 h 1497542"/>
              <a:gd name="connsiteX105" fmla="*/ 1130222 w 1497543"/>
              <a:gd name="connsiteY105" fmla="*/ 1172604 h 1497542"/>
              <a:gd name="connsiteX106" fmla="*/ 1172605 w 1497543"/>
              <a:gd name="connsiteY106" fmla="*/ 1214987 h 1497542"/>
              <a:gd name="connsiteX107" fmla="*/ 1202574 w 1497543"/>
              <a:gd name="connsiteY107" fmla="*/ 1202573 h 1497542"/>
              <a:gd name="connsiteX108" fmla="*/ 920018 w 1497543"/>
              <a:gd name="connsiteY108" fmla="*/ 1485128 h 1497542"/>
              <a:gd name="connsiteX109" fmla="*/ 932432 w 1497543"/>
              <a:gd name="connsiteY109" fmla="*/ 1455159 h 1497542"/>
              <a:gd name="connsiteX110" fmla="*/ 890049 w 1497543"/>
              <a:gd name="connsiteY110" fmla="*/ 1412776 h 1497542"/>
              <a:gd name="connsiteX111" fmla="*/ 847666 w 1497543"/>
              <a:gd name="connsiteY111" fmla="*/ 1455159 h 1497542"/>
              <a:gd name="connsiteX112" fmla="*/ 890049 w 1497543"/>
              <a:gd name="connsiteY112" fmla="*/ 1497542 h 1497542"/>
              <a:gd name="connsiteX113" fmla="*/ 920018 w 1497543"/>
              <a:gd name="connsiteY113" fmla="*/ 1485128 h 1497542"/>
              <a:gd name="connsiteX114" fmla="*/ 1202574 w 1497543"/>
              <a:gd name="connsiteY114" fmla="*/ 1485128 h 1497542"/>
              <a:gd name="connsiteX115" fmla="*/ 1214988 w 1497543"/>
              <a:gd name="connsiteY115" fmla="*/ 1455159 h 1497542"/>
              <a:gd name="connsiteX116" fmla="*/ 1172605 w 1497543"/>
              <a:gd name="connsiteY116" fmla="*/ 1412776 h 1497542"/>
              <a:gd name="connsiteX117" fmla="*/ 1130222 w 1497543"/>
              <a:gd name="connsiteY117" fmla="*/ 1455159 h 1497542"/>
              <a:gd name="connsiteX118" fmla="*/ 1172605 w 1497543"/>
              <a:gd name="connsiteY118" fmla="*/ 1497542 h 1497542"/>
              <a:gd name="connsiteX119" fmla="*/ 1202574 w 1497543"/>
              <a:gd name="connsiteY119" fmla="*/ 1485128 h 1497542"/>
              <a:gd name="connsiteX120" fmla="*/ 1485129 w 1497543"/>
              <a:gd name="connsiteY120" fmla="*/ 1485128 h 1497542"/>
              <a:gd name="connsiteX121" fmla="*/ 1497543 w 1497543"/>
              <a:gd name="connsiteY121" fmla="*/ 1455159 h 1497542"/>
              <a:gd name="connsiteX122" fmla="*/ 1455160 w 1497543"/>
              <a:gd name="connsiteY122" fmla="*/ 1412776 h 1497542"/>
              <a:gd name="connsiteX123" fmla="*/ 1412777 w 1497543"/>
              <a:gd name="connsiteY123" fmla="*/ 1455159 h 1497542"/>
              <a:gd name="connsiteX124" fmla="*/ 1455160 w 1497543"/>
              <a:gd name="connsiteY124" fmla="*/ 1497542 h 1497542"/>
              <a:gd name="connsiteX125" fmla="*/ 1485129 w 1497543"/>
              <a:gd name="connsiteY125" fmla="*/ 1485128 h 1497542"/>
            </a:gdLst>
            <a:ahLst/>
            <a:cxnLst/>
            <a:rect l="l" t="t" r="r" b="b"/>
            <a:pathLst>
              <a:path w="1497543" h="1497542">
                <a:moveTo>
                  <a:pt x="72353" y="72351"/>
                </a:moveTo>
                <a:cubicBezTo>
                  <a:pt x="80022" y="64682"/>
                  <a:pt x="84766" y="54086"/>
                  <a:pt x="84766" y="42382"/>
                </a:cubicBezTo>
                <a:cubicBezTo>
                  <a:pt x="84766" y="18975"/>
                  <a:pt x="65790" y="-1"/>
                  <a:pt x="42383" y="0"/>
                </a:cubicBezTo>
                <a:cubicBezTo>
                  <a:pt x="18976" y="-1"/>
                  <a:pt x="0" y="18975"/>
                  <a:pt x="0" y="42382"/>
                </a:cubicBezTo>
                <a:cubicBezTo>
                  <a:pt x="0" y="65789"/>
                  <a:pt x="18976" y="84765"/>
                  <a:pt x="42383" y="84765"/>
                </a:cubicBezTo>
                <a:cubicBezTo>
                  <a:pt x="54087" y="84766"/>
                  <a:pt x="64683" y="80021"/>
                  <a:pt x="72353" y="72351"/>
                </a:cubicBezTo>
                <a:close/>
                <a:moveTo>
                  <a:pt x="72353" y="354906"/>
                </a:moveTo>
                <a:cubicBezTo>
                  <a:pt x="80023" y="347237"/>
                  <a:pt x="84767" y="336641"/>
                  <a:pt x="84767" y="324937"/>
                </a:cubicBezTo>
                <a:cubicBezTo>
                  <a:pt x="84766" y="301530"/>
                  <a:pt x="65791" y="282554"/>
                  <a:pt x="42384" y="282555"/>
                </a:cubicBezTo>
                <a:cubicBezTo>
                  <a:pt x="18977" y="282554"/>
                  <a:pt x="0" y="301530"/>
                  <a:pt x="0" y="324937"/>
                </a:cubicBezTo>
                <a:cubicBezTo>
                  <a:pt x="1" y="348344"/>
                  <a:pt x="18977" y="367320"/>
                  <a:pt x="42384" y="367320"/>
                </a:cubicBezTo>
                <a:cubicBezTo>
                  <a:pt x="54087" y="367320"/>
                  <a:pt x="64683" y="362576"/>
                  <a:pt x="72353" y="354906"/>
                </a:cubicBezTo>
                <a:close/>
                <a:moveTo>
                  <a:pt x="354908" y="354906"/>
                </a:moveTo>
                <a:cubicBezTo>
                  <a:pt x="362578" y="347237"/>
                  <a:pt x="367322" y="336641"/>
                  <a:pt x="367322" y="324937"/>
                </a:cubicBezTo>
                <a:cubicBezTo>
                  <a:pt x="367322" y="301530"/>
                  <a:pt x="348346" y="282554"/>
                  <a:pt x="324938" y="282554"/>
                </a:cubicBezTo>
                <a:cubicBezTo>
                  <a:pt x="301532" y="282554"/>
                  <a:pt x="282555" y="301530"/>
                  <a:pt x="282556" y="324937"/>
                </a:cubicBezTo>
                <a:cubicBezTo>
                  <a:pt x="282556" y="348344"/>
                  <a:pt x="301532" y="367320"/>
                  <a:pt x="324939" y="367320"/>
                </a:cubicBezTo>
                <a:cubicBezTo>
                  <a:pt x="336642" y="367320"/>
                  <a:pt x="347238" y="362576"/>
                  <a:pt x="354908" y="354906"/>
                </a:cubicBezTo>
                <a:close/>
                <a:moveTo>
                  <a:pt x="72353" y="637462"/>
                </a:moveTo>
                <a:cubicBezTo>
                  <a:pt x="80022" y="629793"/>
                  <a:pt x="84766" y="619197"/>
                  <a:pt x="84766" y="607493"/>
                </a:cubicBezTo>
                <a:cubicBezTo>
                  <a:pt x="84766" y="584086"/>
                  <a:pt x="65790" y="565110"/>
                  <a:pt x="42383" y="565110"/>
                </a:cubicBezTo>
                <a:cubicBezTo>
                  <a:pt x="18976" y="565110"/>
                  <a:pt x="0" y="584086"/>
                  <a:pt x="0" y="607493"/>
                </a:cubicBezTo>
                <a:cubicBezTo>
                  <a:pt x="0" y="630900"/>
                  <a:pt x="18976" y="649876"/>
                  <a:pt x="42383" y="649876"/>
                </a:cubicBezTo>
                <a:cubicBezTo>
                  <a:pt x="54087" y="649876"/>
                  <a:pt x="64682" y="645132"/>
                  <a:pt x="72353" y="637462"/>
                </a:cubicBezTo>
                <a:close/>
                <a:moveTo>
                  <a:pt x="354908" y="637462"/>
                </a:moveTo>
                <a:cubicBezTo>
                  <a:pt x="362577" y="629792"/>
                  <a:pt x="367321" y="619196"/>
                  <a:pt x="367321" y="607493"/>
                </a:cubicBezTo>
                <a:cubicBezTo>
                  <a:pt x="367321" y="584086"/>
                  <a:pt x="348345" y="565110"/>
                  <a:pt x="324938" y="565110"/>
                </a:cubicBezTo>
                <a:cubicBezTo>
                  <a:pt x="301531" y="565110"/>
                  <a:pt x="282555" y="584086"/>
                  <a:pt x="282555" y="607493"/>
                </a:cubicBezTo>
                <a:cubicBezTo>
                  <a:pt x="282555" y="630900"/>
                  <a:pt x="301531" y="649876"/>
                  <a:pt x="324938" y="649876"/>
                </a:cubicBezTo>
                <a:cubicBezTo>
                  <a:pt x="336642" y="649876"/>
                  <a:pt x="347238" y="645132"/>
                  <a:pt x="354908" y="637462"/>
                </a:cubicBezTo>
                <a:close/>
                <a:moveTo>
                  <a:pt x="72353" y="920017"/>
                </a:moveTo>
                <a:cubicBezTo>
                  <a:pt x="80022" y="912348"/>
                  <a:pt x="84767" y="901752"/>
                  <a:pt x="84766" y="890048"/>
                </a:cubicBezTo>
                <a:cubicBezTo>
                  <a:pt x="84766" y="866641"/>
                  <a:pt x="65791" y="847665"/>
                  <a:pt x="42383" y="847665"/>
                </a:cubicBezTo>
                <a:cubicBezTo>
                  <a:pt x="18977" y="847665"/>
                  <a:pt x="0" y="866641"/>
                  <a:pt x="0" y="890048"/>
                </a:cubicBezTo>
                <a:cubicBezTo>
                  <a:pt x="1" y="913455"/>
                  <a:pt x="18976" y="932431"/>
                  <a:pt x="42384" y="932431"/>
                </a:cubicBezTo>
                <a:cubicBezTo>
                  <a:pt x="54087" y="932431"/>
                  <a:pt x="64683" y="927687"/>
                  <a:pt x="72353" y="920017"/>
                </a:cubicBezTo>
                <a:close/>
                <a:moveTo>
                  <a:pt x="637463" y="637463"/>
                </a:moveTo>
                <a:cubicBezTo>
                  <a:pt x="645133" y="629793"/>
                  <a:pt x="649877" y="619197"/>
                  <a:pt x="649877" y="607493"/>
                </a:cubicBezTo>
                <a:cubicBezTo>
                  <a:pt x="649877" y="584086"/>
                  <a:pt x="630901" y="565110"/>
                  <a:pt x="607494" y="565110"/>
                </a:cubicBezTo>
                <a:cubicBezTo>
                  <a:pt x="584087" y="565110"/>
                  <a:pt x="565111" y="584086"/>
                  <a:pt x="565111" y="607493"/>
                </a:cubicBezTo>
                <a:cubicBezTo>
                  <a:pt x="565111" y="630900"/>
                  <a:pt x="584087" y="649876"/>
                  <a:pt x="607494" y="649876"/>
                </a:cubicBezTo>
                <a:cubicBezTo>
                  <a:pt x="619197" y="649876"/>
                  <a:pt x="629793" y="645132"/>
                  <a:pt x="637463" y="637463"/>
                </a:cubicBezTo>
                <a:close/>
                <a:moveTo>
                  <a:pt x="354908" y="920017"/>
                </a:moveTo>
                <a:cubicBezTo>
                  <a:pt x="362578" y="912347"/>
                  <a:pt x="367322" y="901751"/>
                  <a:pt x="367321" y="890048"/>
                </a:cubicBezTo>
                <a:cubicBezTo>
                  <a:pt x="367321" y="866641"/>
                  <a:pt x="348346" y="847665"/>
                  <a:pt x="324938" y="847665"/>
                </a:cubicBezTo>
                <a:cubicBezTo>
                  <a:pt x="301532" y="847665"/>
                  <a:pt x="282555" y="866641"/>
                  <a:pt x="282555" y="890048"/>
                </a:cubicBezTo>
                <a:cubicBezTo>
                  <a:pt x="282556" y="913455"/>
                  <a:pt x="301531" y="932431"/>
                  <a:pt x="324939" y="932431"/>
                </a:cubicBezTo>
                <a:cubicBezTo>
                  <a:pt x="336642" y="932431"/>
                  <a:pt x="347238" y="927687"/>
                  <a:pt x="354908" y="920017"/>
                </a:cubicBezTo>
                <a:close/>
                <a:moveTo>
                  <a:pt x="72352" y="1202573"/>
                </a:moveTo>
                <a:cubicBezTo>
                  <a:pt x="80022" y="1194903"/>
                  <a:pt x="84766" y="1184307"/>
                  <a:pt x="84766" y="1172604"/>
                </a:cubicBezTo>
                <a:cubicBezTo>
                  <a:pt x="84766" y="1149197"/>
                  <a:pt x="65790" y="1130221"/>
                  <a:pt x="42383" y="1130221"/>
                </a:cubicBezTo>
                <a:cubicBezTo>
                  <a:pt x="18976" y="1130221"/>
                  <a:pt x="0" y="1149197"/>
                  <a:pt x="0" y="1172604"/>
                </a:cubicBezTo>
                <a:cubicBezTo>
                  <a:pt x="0" y="1196011"/>
                  <a:pt x="18976" y="1214987"/>
                  <a:pt x="42383" y="1214987"/>
                </a:cubicBezTo>
                <a:cubicBezTo>
                  <a:pt x="54087" y="1214987"/>
                  <a:pt x="64682" y="1210243"/>
                  <a:pt x="72352" y="1202573"/>
                </a:cubicBezTo>
                <a:close/>
                <a:moveTo>
                  <a:pt x="637464" y="920017"/>
                </a:moveTo>
                <a:cubicBezTo>
                  <a:pt x="645133" y="912348"/>
                  <a:pt x="649877" y="901752"/>
                  <a:pt x="649877" y="890048"/>
                </a:cubicBezTo>
                <a:cubicBezTo>
                  <a:pt x="649877" y="866641"/>
                  <a:pt x="630901" y="847665"/>
                  <a:pt x="607494" y="847665"/>
                </a:cubicBezTo>
                <a:cubicBezTo>
                  <a:pt x="584087" y="847665"/>
                  <a:pt x="565111" y="866642"/>
                  <a:pt x="565111" y="890048"/>
                </a:cubicBezTo>
                <a:cubicBezTo>
                  <a:pt x="565111" y="913455"/>
                  <a:pt x="584087" y="932431"/>
                  <a:pt x="607494" y="932431"/>
                </a:cubicBezTo>
                <a:cubicBezTo>
                  <a:pt x="619198" y="932431"/>
                  <a:pt x="629794" y="927687"/>
                  <a:pt x="637464" y="920017"/>
                </a:cubicBezTo>
                <a:close/>
                <a:moveTo>
                  <a:pt x="354907" y="1202573"/>
                </a:moveTo>
                <a:cubicBezTo>
                  <a:pt x="362577" y="1194903"/>
                  <a:pt x="367321" y="1184307"/>
                  <a:pt x="367321" y="1172604"/>
                </a:cubicBezTo>
                <a:cubicBezTo>
                  <a:pt x="367321" y="1149197"/>
                  <a:pt x="348345" y="1130221"/>
                  <a:pt x="324938" y="1130221"/>
                </a:cubicBezTo>
                <a:cubicBezTo>
                  <a:pt x="301531" y="1130221"/>
                  <a:pt x="282555" y="1149197"/>
                  <a:pt x="282555" y="1172604"/>
                </a:cubicBezTo>
                <a:cubicBezTo>
                  <a:pt x="282555" y="1196011"/>
                  <a:pt x="301531" y="1214987"/>
                  <a:pt x="324938" y="1214987"/>
                </a:cubicBezTo>
                <a:cubicBezTo>
                  <a:pt x="336642" y="1214987"/>
                  <a:pt x="347237" y="1210243"/>
                  <a:pt x="354907" y="1202573"/>
                </a:cubicBezTo>
                <a:close/>
                <a:moveTo>
                  <a:pt x="72353" y="1485128"/>
                </a:moveTo>
                <a:cubicBezTo>
                  <a:pt x="80022" y="1477458"/>
                  <a:pt x="84766" y="1466862"/>
                  <a:pt x="84766" y="1455159"/>
                </a:cubicBezTo>
                <a:cubicBezTo>
                  <a:pt x="84766" y="1431752"/>
                  <a:pt x="65790" y="1412776"/>
                  <a:pt x="42383" y="1412776"/>
                </a:cubicBezTo>
                <a:cubicBezTo>
                  <a:pt x="18977" y="1412776"/>
                  <a:pt x="0" y="1431752"/>
                  <a:pt x="0" y="1455159"/>
                </a:cubicBezTo>
                <a:cubicBezTo>
                  <a:pt x="0" y="1478566"/>
                  <a:pt x="18976" y="1497542"/>
                  <a:pt x="42383" y="1497542"/>
                </a:cubicBezTo>
                <a:cubicBezTo>
                  <a:pt x="54087" y="1497542"/>
                  <a:pt x="64683" y="1492798"/>
                  <a:pt x="72353" y="1485128"/>
                </a:cubicBezTo>
                <a:close/>
                <a:moveTo>
                  <a:pt x="920019" y="920017"/>
                </a:moveTo>
                <a:cubicBezTo>
                  <a:pt x="927688" y="912347"/>
                  <a:pt x="932432" y="901751"/>
                  <a:pt x="932432" y="890048"/>
                </a:cubicBezTo>
                <a:cubicBezTo>
                  <a:pt x="932432" y="866641"/>
                  <a:pt x="913456" y="847665"/>
                  <a:pt x="890049" y="847665"/>
                </a:cubicBezTo>
                <a:cubicBezTo>
                  <a:pt x="866643" y="847665"/>
                  <a:pt x="847666" y="866641"/>
                  <a:pt x="847666" y="890048"/>
                </a:cubicBezTo>
                <a:cubicBezTo>
                  <a:pt x="847666" y="913455"/>
                  <a:pt x="866642" y="932431"/>
                  <a:pt x="890049" y="932431"/>
                </a:cubicBezTo>
                <a:cubicBezTo>
                  <a:pt x="901753" y="932431"/>
                  <a:pt x="912349" y="927687"/>
                  <a:pt x="920019" y="920017"/>
                </a:cubicBezTo>
                <a:close/>
                <a:moveTo>
                  <a:pt x="637463" y="1202573"/>
                </a:moveTo>
                <a:cubicBezTo>
                  <a:pt x="645133" y="1194903"/>
                  <a:pt x="649877" y="1184308"/>
                  <a:pt x="649877" y="1172604"/>
                </a:cubicBezTo>
                <a:cubicBezTo>
                  <a:pt x="649877" y="1149197"/>
                  <a:pt x="630901" y="1130221"/>
                  <a:pt x="607494" y="1130221"/>
                </a:cubicBezTo>
                <a:cubicBezTo>
                  <a:pt x="584087" y="1130221"/>
                  <a:pt x="565111" y="1149197"/>
                  <a:pt x="565111" y="1172604"/>
                </a:cubicBezTo>
                <a:cubicBezTo>
                  <a:pt x="565111" y="1196011"/>
                  <a:pt x="584087" y="1214987"/>
                  <a:pt x="607494" y="1214987"/>
                </a:cubicBezTo>
                <a:cubicBezTo>
                  <a:pt x="619197" y="1214987"/>
                  <a:pt x="629793" y="1210243"/>
                  <a:pt x="637463" y="1202573"/>
                </a:cubicBezTo>
                <a:close/>
                <a:moveTo>
                  <a:pt x="354908" y="1485128"/>
                </a:moveTo>
                <a:cubicBezTo>
                  <a:pt x="362577" y="1477458"/>
                  <a:pt x="367321" y="1466862"/>
                  <a:pt x="367321" y="1455159"/>
                </a:cubicBezTo>
                <a:cubicBezTo>
                  <a:pt x="367321" y="1431752"/>
                  <a:pt x="348345" y="1412776"/>
                  <a:pt x="324938" y="1412776"/>
                </a:cubicBezTo>
                <a:cubicBezTo>
                  <a:pt x="301532" y="1412776"/>
                  <a:pt x="282555" y="1431752"/>
                  <a:pt x="282555" y="1455159"/>
                </a:cubicBezTo>
                <a:cubicBezTo>
                  <a:pt x="282556" y="1478566"/>
                  <a:pt x="301531" y="1497542"/>
                  <a:pt x="324939" y="1497542"/>
                </a:cubicBezTo>
                <a:cubicBezTo>
                  <a:pt x="336642" y="1497542"/>
                  <a:pt x="347238" y="1492798"/>
                  <a:pt x="354908" y="1485128"/>
                </a:cubicBezTo>
                <a:close/>
                <a:moveTo>
                  <a:pt x="920018" y="1202573"/>
                </a:moveTo>
                <a:cubicBezTo>
                  <a:pt x="927688" y="1194903"/>
                  <a:pt x="932432" y="1184307"/>
                  <a:pt x="932432" y="1172604"/>
                </a:cubicBezTo>
                <a:cubicBezTo>
                  <a:pt x="932432" y="1149197"/>
                  <a:pt x="913456" y="1130221"/>
                  <a:pt x="890049" y="1130221"/>
                </a:cubicBezTo>
                <a:cubicBezTo>
                  <a:pt x="866642" y="1130221"/>
                  <a:pt x="847666" y="1149197"/>
                  <a:pt x="847666" y="1172604"/>
                </a:cubicBezTo>
                <a:cubicBezTo>
                  <a:pt x="847666" y="1196011"/>
                  <a:pt x="866642" y="1214987"/>
                  <a:pt x="890049" y="1214987"/>
                </a:cubicBezTo>
                <a:cubicBezTo>
                  <a:pt x="901752" y="1214987"/>
                  <a:pt x="912348" y="1210243"/>
                  <a:pt x="920018" y="1202573"/>
                </a:cubicBezTo>
                <a:close/>
                <a:moveTo>
                  <a:pt x="637464" y="1485128"/>
                </a:moveTo>
                <a:cubicBezTo>
                  <a:pt x="645133" y="1477458"/>
                  <a:pt x="649877" y="1466863"/>
                  <a:pt x="649877" y="1455159"/>
                </a:cubicBezTo>
                <a:cubicBezTo>
                  <a:pt x="649877" y="1431752"/>
                  <a:pt x="630901" y="1412776"/>
                  <a:pt x="607494" y="1412776"/>
                </a:cubicBezTo>
                <a:cubicBezTo>
                  <a:pt x="584087" y="1412776"/>
                  <a:pt x="565111" y="1431752"/>
                  <a:pt x="565111" y="1455159"/>
                </a:cubicBezTo>
                <a:cubicBezTo>
                  <a:pt x="565111" y="1478566"/>
                  <a:pt x="584087" y="1497542"/>
                  <a:pt x="607494" y="1497542"/>
                </a:cubicBezTo>
                <a:cubicBezTo>
                  <a:pt x="619198" y="1497542"/>
                  <a:pt x="629793" y="1492798"/>
                  <a:pt x="637464" y="1485128"/>
                </a:cubicBezTo>
                <a:close/>
                <a:moveTo>
                  <a:pt x="1202574" y="1202573"/>
                </a:moveTo>
                <a:cubicBezTo>
                  <a:pt x="1210244" y="1194903"/>
                  <a:pt x="1214988" y="1184308"/>
                  <a:pt x="1214988" y="1172604"/>
                </a:cubicBezTo>
                <a:cubicBezTo>
                  <a:pt x="1214988" y="1149197"/>
                  <a:pt x="1196012" y="1130221"/>
                  <a:pt x="1172605" y="1130221"/>
                </a:cubicBezTo>
                <a:cubicBezTo>
                  <a:pt x="1149198" y="1130221"/>
                  <a:pt x="1130222" y="1149197"/>
                  <a:pt x="1130222" y="1172604"/>
                </a:cubicBezTo>
                <a:cubicBezTo>
                  <a:pt x="1130222" y="1196011"/>
                  <a:pt x="1149198" y="1214987"/>
                  <a:pt x="1172605" y="1214987"/>
                </a:cubicBezTo>
                <a:cubicBezTo>
                  <a:pt x="1184308" y="1214987"/>
                  <a:pt x="1194904" y="1210243"/>
                  <a:pt x="1202574" y="1202573"/>
                </a:cubicBezTo>
                <a:close/>
                <a:moveTo>
                  <a:pt x="920018" y="1485128"/>
                </a:moveTo>
                <a:cubicBezTo>
                  <a:pt x="927688" y="1477458"/>
                  <a:pt x="932432" y="1466862"/>
                  <a:pt x="932432" y="1455159"/>
                </a:cubicBezTo>
                <a:cubicBezTo>
                  <a:pt x="932432" y="1431752"/>
                  <a:pt x="913456" y="1412776"/>
                  <a:pt x="890049" y="1412776"/>
                </a:cubicBezTo>
                <a:cubicBezTo>
                  <a:pt x="866642" y="1412776"/>
                  <a:pt x="847666" y="1431752"/>
                  <a:pt x="847666" y="1455159"/>
                </a:cubicBezTo>
                <a:cubicBezTo>
                  <a:pt x="847666" y="1478566"/>
                  <a:pt x="866642" y="1497542"/>
                  <a:pt x="890049" y="1497542"/>
                </a:cubicBezTo>
                <a:cubicBezTo>
                  <a:pt x="901753" y="1497542"/>
                  <a:pt x="912349" y="1492798"/>
                  <a:pt x="920018" y="1485128"/>
                </a:cubicBezTo>
                <a:close/>
                <a:moveTo>
                  <a:pt x="1202574" y="1485128"/>
                </a:moveTo>
                <a:cubicBezTo>
                  <a:pt x="1210244" y="1477458"/>
                  <a:pt x="1214988" y="1466863"/>
                  <a:pt x="1214988" y="1455159"/>
                </a:cubicBezTo>
                <a:cubicBezTo>
                  <a:pt x="1214988" y="1431752"/>
                  <a:pt x="1196012" y="1412776"/>
                  <a:pt x="1172605" y="1412776"/>
                </a:cubicBezTo>
                <a:cubicBezTo>
                  <a:pt x="1149198" y="1412776"/>
                  <a:pt x="1130222" y="1431752"/>
                  <a:pt x="1130222" y="1455159"/>
                </a:cubicBezTo>
                <a:cubicBezTo>
                  <a:pt x="1130222" y="1478566"/>
                  <a:pt x="1149198" y="1497542"/>
                  <a:pt x="1172605" y="1497542"/>
                </a:cubicBezTo>
                <a:cubicBezTo>
                  <a:pt x="1184308" y="1497542"/>
                  <a:pt x="1194904" y="1492798"/>
                  <a:pt x="1202574" y="1485128"/>
                </a:cubicBezTo>
                <a:close/>
                <a:moveTo>
                  <a:pt x="1485129" y="1485128"/>
                </a:moveTo>
                <a:cubicBezTo>
                  <a:pt x="1492799" y="1477458"/>
                  <a:pt x="1497543" y="1466862"/>
                  <a:pt x="1497543" y="1455159"/>
                </a:cubicBezTo>
                <a:cubicBezTo>
                  <a:pt x="1497543" y="1431752"/>
                  <a:pt x="1478567" y="1412776"/>
                  <a:pt x="1455160" y="1412776"/>
                </a:cubicBezTo>
                <a:cubicBezTo>
                  <a:pt x="1431753" y="1412776"/>
                  <a:pt x="1412777" y="1431752"/>
                  <a:pt x="1412777" y="1455159"/>
                </a:cubicBezTo>
                <a:cubicBezTo>
                  <a:pt x="1412777" y="1478566"/>
                  <a:pt x="1431753" y="1497542"/>
                  <a:pt x="1455160" y="1497542"/>
                </a:cubicBezTo>
                <a:cubicBezTo>
                  <a:pt x="1466864" y="1497542"/>
                  <a:pt x="1477459" y="1492798"/>
                  <a:pt x="1485129" y="148512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48196" y="-1610691"/>
            <a:ext cx="3478615" cy="5894718"/>
          </a:xfrm>
          <a:prstGeom prst="roundRect">
            <a:avLst>
              <a:gd name="adj" fmla="val 50000"/>
            </a:avLst>
          </a:prstGeom>
          <a:gradFill>
            <a:gsLst>
              <a:gs pos="2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0" y="-924310"/>
            <a:ext cx="899875" cy="6035501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  <a:alpha val="82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alphaModFix amt="100000"/>
          </a:blip>
          <a:srcRect l="20352" t="10687" r="14213" b="5672"/>
          <a:stretch>
            <a:fillRect/>
          </a:stretch>
        </p:blipFill>
        <p:spPr>
          <a:xfrm>
            <a:off x="252671" y="1716405"/>
            <a:ext cx="5420360" cy="4600575"/>
          </a:xfrm>
          <a:custGeom>
            <a:avLst/>
            <a:gdLst>
              <a:gd name="connsiteX0" fmla="*/ 0 w 5420360"/>
              <a:gd name="connsiteY0" fmla="*/ 0 h 4600575"/>
              <a:gd name="connsiteX1" fmla="*/ 5420360 w 5420360"/>
              <a:gd name="connsiteY1" fmla="*/ 0 h 4600575"/>
              <a:gd name="connsiteX2" fmla="*/ 5420360 w 5420360"/>
              <a:gd name="connsiteY2" fmla="*/ 4600575 h 4600575"/>
              <a:gd name="connsiteX3" fmla="*/ 3591175 w 5420360"/>
              <a:gd name="connsiteY3" fmla="*/ 4600575 h 4600575"/>
              <a:gd name="connsiteX4" fmla="*/ 3591175 w 5420360"/>
              <a:gd name="connsiteY4" fmla="*/ 4338956 h 4600575"/>
              <a:gd name="connsiteX5" fmla="*/ 2049834 w 5420360"/>
              <a:gd name="connsiteY5" fmla="*/ 4338956 h 4600575"/>
              <a:gd name="connsiteX6" fmla="*/ 2049834 w 5420360"/>
              <a:gd name="connsiteY6" fmla="*/ 4600575 h 4600575"/>
              <a:gd name="connsiteX7" fmla="*/ 0 w 5420360"/>
              <a:gd name="connsiteY7" fmla="*/ 4600575 h 4600575"/>
              <a:gd name="connsiteX8" fmla="*/ 0 w 5420360"/>
              <a:gd name="connsiteY8" fmla="*/ 0 h 4600575"/>
            </a:gdLst>
            <a:ahLst/>
            <a:cxnLst/>
            <a:rect l="l" t="t" r="r" b="b"/>
            <a:pathLst>
              <a:path w="5420360" h="4600575">
                <a:moveTo>
                  <a:pt x="0" y="0"/>
                </a:moveTo>
                <a:lnTo>
                  <a:pt x="5420360" y="0"/>
                </a:lnTo>
                <a:lnTo>
                  <a:pt x="5420360" y="4600575"/>
                </a:lnTo>
                <a:lnTo>
                  <a:pt x="3591175" y="4600575"/>
                </a:lnTo>
                <a:lnTo>
                  <a:pt x="3591175" y="4338956"/>
                </a:lnTo>
                <a:lnTo>
                  <a:pt x="2049834" y="4338956"/>
                </a:lnTo>
                <a:lnTo>
                  <a:pt x="2049834" y="4600575"/>
                </a:lnTo>
                <a:lnTo>
                  <a:pt x="0" y="460057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alphaModFix amt="100000"/>
          </a:blip>
          <a:srcRect l="1040" r="1040"/>
          <a:stretch>
            <a:fillRect/>
          </a:stretch>
        </p:blipFill>
        <p:spPr>
          <a:xfrm>
            <a:off x="605117" y="2016957"/>
            <a:ext cx="4715467" cy="2699156"/>
          </a:xfrm>
          <a:custGeom>
            <a:avLst/>
            <a:gdLst>
              <a:gd name="connsiteX0" fmla="*/ 0 w 4715467"/>
              <a:gd name="connsiteY0" fmla="*/ 0 h 2699156"/>
              <a:gd name="connsiteX1" fmla="*/ 4715467 w 4715467"/>
              <a:gd name="connsiteY1" fmla="*/ 0 h 2699156"/>
              <a:gd name="connsiteX2" fmla="*/ 4715467 w 4715467"/>
              <a:gd name="connsiteY2" fmla="*/ 2699156 h 2699156"/>
              <a:gd name="connsiteX3" fmla="*/ 0 w 4715467"/>
              <a:gd name="connsiteY3" fmla="*/ 2699156 h 2699156"/>
            </a:gdLst>
            <a:ahLst/>
            <a:cxnLst/>
            <a:rect l="l" t="t" r="r" b="b"/>
            <a:pathLst>
              <a:path w="4715467" h="2699156">
                <a:moveTo>
                  <a:pt x="0" y="0"/>
                </a:moveTo>
                <a:lnTo>
                  <a:pt x="4715467" y="0"/>
                </a:lnTo>
                <a:lnTo>
                  <a:pt x="4715467" y="2699156"/>
                </a:lnTo>
                <a:lnTo>
                  <a:pt x="0" y="2699156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3" name="标题 1"/>
          <p:cNvSpPr txBox="1"/>
          <p:nvPr/>
        </p:nvSpPr>
        <p:spPr>
          <a:xfrm>
            <a:off x="660400" y="1066800"/>
            <a:ext cx="3680813" cy="9341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2F2F2">
                    <a:alpha val="25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DESIGN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7369862" y="716150"/>
            <a:ext cx="1780910" cy="299191"/>
          </a:xfrm>
          <a:custGeom>
            <a:avLst/>
            <a:gdLst>
              <a:gd name="connsiteX0" fmla="*/ 741119 w 890768"/>
              <a:gd name="connsiteY0" fmla="*/ 0 h 149649"/>
              <a:gd name="connsiteX1" fmla="*/ 815944 w 890768"/>
              <a:gd name="connsiteY1" fmla="*/ 0 h 149649"/>
              <a:gd name="connsiteX2" fmla="*/ 890768 w 890768"/>
              <a:gd name="connsiteY2" fmla="*/ 74825 h 149649"/>
              <a:gd name="connsiteX3" fmla="*/ 815944 w 890768"/>
              <a:gd name="connsiteY3" fmla="*/ 149649 h 149649"/>
              <a:gd name="connsiteX4" fmla="*/ 741119 w 890768"/>
              <a:gd name="connsiteY4" fmla="*/ 149649 h 149649"/>
              <a:gd name="connsiteX5" fmla="*/ 815944 w 890768"/>
              <a:gd name="connsiteY5" fmla="*/ 74825 h 149649"/>
              <a:gd name="connsiteX6" fmla="*/ 555839 w 890768"/>
              <a:gd name="connsiteY6" fmla="*/ 0 h 149649"/>
              <a:gd name="connsiteX7" fmla="*/ 630664 w 890768"/>
              <a:gd name="connsiteY7" fmla="*/ 0 h 149649"/>
              <a:gd name="connsiteX8" fmla="*/ 705488 w 890768"/>
              <a:gd name="connsiteY8" fmla="*/ 74825 h 149649"/>
              <a:gd name="connsiteX9" fmla="*/ 630664 w 890768"/>
              <a:gd name="connsiteY9" fmla="*/ 149649 h 149649"/>
              <a:gd name="connsiteX10" fmla="*/ 555839 w 890768"/>
              <a:gd name="connsiteY10" fmla="*/ 149649 h 149649"/>
              <a:gd name="connsiteX11" fmla="*/ 630664 w 890768"/>
              <a:gd name="connsiteY11" fmla="*/ 74825 h 149649"/>
              <a:gd name="connsiteX12" fmla="*/ 370559 w 890768"/>
              <a:gd name="connsiteY12" fmla="*/ 0 h 149649"/>
              <a:gd name="connsiteX13" fmla="*/ 445384 w 890768"/>
              <a:gd name="connsiteY13" fmla="*/ 0 h 149649"/>
              <a:gd name="connsiteX14" fmla="*/ 520208 w 890768"/>
              <a:gd name="connsiteY14" fmla="*/ 74825 h 149649"/>
              <a:gd name="connsiteX15" fmla="*/ 445384 w 890768"/>
              <a:gd name="connsiteY15" fmla="*/ 149649 h 149649"/>
              <a:gd name="connsiteX16" fmla="*/ 370559 w 890768"/>
              <a:gd name="connsiteY16" fmla="*/ 149649 h 149649"/>
              <a:gd name="connsiteX17" fmla="*/ 445384 w 890768"/>
              <a:gd name="connsiteY17" fmla="*/ 74825 h 149649"/>
              <a:gd name="connsiteX18" fmla="*/ 185280 w 890768"/>
              <a:gd name="connsiteY18" fmla="*/ 0 h 149649"/>
              <a:gd name="connsiteX19" fmla="*/ 260105 w 890768"/>
              <a:gd name="connsiteY19" fmla="*/ 0 h 149649"/>
              <a:gd name="connsiteX20" fmla="*/ 334929 w 890768"/>
              <a:gd name="connsiteY20" fmla="*/ 74825 h 149649"/>
              <a:gd name="connsiteX21" fmla="*/ 260105 w 890768"/>
              <a:gd name="connsiteY21" fmla="*/ 149649 h 149649"/>
              <a:gd name="connsiteX22" fmla="*/ 185280 w 890768"/>
              <a:gd name="connsiteY22" fmla="*/ 149649 h 149649"/>
              <a:gd name="connsiteX23" fmla="*/ 260105 w 890768"/>
              <a:gd name="connsiteY23" fmla="*/ 74825 h 149649"/>
              <a:gd name="connsiteX24" fmla="*/ 0 w 890768"/>
              <a:gd name="connsiteY24" fmla="*/ 0 h 149649"/>
              <a:gd name="connsiteX25" fmla="*/ 74825 w 890768"/>
              <a:gd name="connsiteY25" fmla="*/ 0 h 149649"/>
              <a:gd name="connsiteX26" fmla="*/ 149649 w 890768"/>
              <a:gd name="connsiteY26" fmla="*/ 74825 h 149649"/>
              <a:gd name="connsiteX27" fmla="*/ 74825 w 890768"/>
              <a:gd name="connsiteY27" fmla="*/ 149649 h 149649"/>
              <a:gd name="connsiteX28" fmla="*/ 0 w 890768"/>
              <a:gd name="connsiteY28" fmla="*/ 149649 h 149649"/>
              <a:gd name="connsiteX29" fmla="*/ 74825 w 890768"/>
              <a:gd name="connsiteY29" fmla="*/ 74825 h 149649"/>
            </a:gdLst>
            <a:ahLst/>
            <a:cxnLst/>
            <a:rect l="l" t="t" r="r" b="b"/>
            <a:pathLst>
              <a:path w="890768" h="149649">
                <a:moveTo>
                  <a:pt x="741119" y="0"/>
                </a:moveTo>
                <a:lnTo>
                  <a:pt x="815944" y="0"/>
                </a:lnTo>
                <a:lnTo>
                  <a:pt x="890768" y="74825"/>
                </a:lnTo>
                <a:lnTo>
                  <a:pt x="815944" y="149649"/>
                </a:lnTo>
                <a:lnTo>
                  <a:pt x="741119" y="149649"/>
                </a:lnTo>
                <a:lnTo>
                  <a:pt x="815944" y="74825"/>
                </a:lnTo>
                <a:close/>
                <a:moveTo>
                  <a:pt x="555839" y="0"/>
                </a:moveTo>
                <a:lnTo>
                  <a:pt x="630664" y="0"/>
                </a:lnTo>
                <a:lnTo>
                  <a:pt x="705488" y="74825"/>
                </a:lnTo>
                <a:lnTo>
                  <a:pt x="630664" y="149649"/>
                </a:lnTo>
                <a:lnTo>
                  <a:pt x="555839" y="149649"/>
                </a:lnTo>
                <a:lnTo>
                  <a:pt x="630664" y="74825"/>
                </a:lnTo>
                <a:close/>
                <a:moveTo>
                  <a:pt x="370559" y="0"/>
                </a:moveTo>
                <a:lnTo>
                  <a:pt x="445384" y="0"/>
                </a:lnTo>
                <a:lnTo>
                  <a:pt x="520208" y="74825"/>
                </a:lnTo>
                <a:lnTo>
                  <a:pt x="445384" y="149649"/>
                </a:lnTo>
                <a:lnTo>
                  <a:pt x="370559" y="149649"/>
                </a:lnTo>
                <a:lnTo>
                  <a:pt x="445384" y="74825"/>
                </a:lnTo>
                <a:close/>
                <a:moveTo>
                  <a:pt x="185280" y="0"/>
                </a:moveTo>
                <a:lnTo>
                  <a:pt x="260105" y="0"/>
                </a:lnTo>
                <a:lnTo>
                  <a:pt x="334929" y="74825"/>
                </a:lnTo>
                <a:lnTo>
                  <a:pt x="260105" y="149649"/>
                </a:lnTo>
                <a:lnTo>
                  <a:pt x="185280" y="149649"/>
                </a:lnTo>
                <a:lnTo>
                  <a:pt x="260105" y="74825"/>
                </a:lnTo>
                <a:close/>
                <a:moveTo>
                  <a:pt x="0" y="0"/>
                </a:moveTo>
                <a:lnTo>
                  <a:pt x="74825" y="0"/>
                </a:lnTo>
                <a:lnTo>
                  <a:pt x="149649" y="74825"/>
                </a:lnTo>
                <a:lnTo>
                  <a:pt x="74825" y="149649"/>
                </a:lnTo>
                <a:lnTo>
                  <a:pt x="0" y="149649"/>
                </a:lnTo>
                <a:lnTo>
                  <a:pt x="74825" y="74825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10800000" flipV="1">
            <a:off x="0" y="4249440"/>
            <a:ext cx="6618880" cy="2608560"/>
          </a:xfrm>
          <a:custGeom>
            <a:avLst/>
            <a:gdLst>
              <a:gd name="connsiteX0" fmla="*/ 7273060 w 7739574"/>
              <a:gd name="connsiteY0" fmla="*/ 52 h 5014789"/>
              <a:gd name="connsiteX1" fmla="*/ 7631964 w 7739574"/>
              <a:gd name="connsiteY1" fmla="*/ 90705 h 5014789"/>
              <a:gd name="connsiteX2" fmla="*/ 7739574 w 7739574"/>
              <a:gd name="connsiteY2" fmla="*/ 141343 h 5014789"/>
              <a:gd name="connsiteX3" fmla="*/ 7739574 w 7739574"/>
              <a:gd name="connsiteY3" fmla="*/ 5014789 h 5014789"/>
              <a:gd name="connsiteX4" fmla="*/ 0 w 7739574"/>
              <a:gd name="connsiteY4" fmla="*/ 5014789 h 5014789"/>
              <a:gd name="connsiteX5" fmla="*/ 11383 w 7739574"/>
              <a:gd name="connsiteY5" fmla="*/ 4963174 h 5014789"/>
              <a:gd name="connsiteX6" fmla="*/ 525975 w 7739574"/>
              <a:gd name="connsiteY6" fmla="*/ 4310846 h 5014789"/>
              <a:gd name="connsiteX7" fmla="*/ 2891803 w 7739574"/>
              <a:gd name="connsiteY7" fmla="*/ 3962503 h 5014789"/>
              <a:gd name="connsiteX8" fmla="*/ 4299688 w 7739574"/>
              <a:gd name="connsiteY8" fmla="*/ 2032103 h 5014789"/>
              <a:gd name="connsiteX9" fmla="*/ 6201060 w 7739574"/>
              <a:gd name="connsiteY9" fmla="*/ 1669246 h 5014789"/>
              <a:gd name="connsiteX10" fmla="*/ 7173517 w 7739574"/>
              <a:gd name="connsiteY10" fmla="*/ 14618 h 5014789"/>
              <a:gd name="connsiteX11" fmla="*/ 7273060 w 7739574"/>
              <a:gd name="connsiteY11" fmla="*/ 52 h 5014789"/>
            </a:gdLst>
            <a:ahLst/>
            <a:cxnLst/>
            <a:rect l="l" t="t" r="r" b="b"/>
            <a:pathLst>
              <a:path w="7739574" h="5014789">
                <a:moveTo>
                  <a:pt x="7273060" y="52"/>
                </a:moveTo>
                <a:cubicBezTo>
                  <a:pt x="7378439" y="-1547"/>
                  <a:pt x="7500514" y="33980"/>
                  <a:pt x="7631964" y="90705"/>
                </a:cubicBezTo>
                <a:lnTo>
                  <a:pt x="7739574" y="141343"/>
                </a:lnTo>
                <a:lnTo>
                  <a:pt x="7739574" y="5014789"/>
                </a:lnTo>
                <a:lnTo>
                  <a:pt x="0" y="5014789"/>
                </a:lnTo>
                <a:lnTo>
                  <a:pt x="11383" y="4963174"/>
                </a:lnTo>
                <a:cubicBezTo>
                  <a:pt x="82041" y="4700256"/>
                  <a:pt x="217546" y="4466573"/>
                  <a:pt x="525975" y="4310846"/>
                </a:cubicBezTo>
                <a:cubicBezTo>
                  <a:pt x="1019460" y="4061684"/>
                  <a:pt x="2262851" y="4342293"/>
                  <a:pt x="2891803" y="3962503"/>
                </a:cubicBezTo>
                <a:cubicBezTo>
                  <a:pt x="3520755" y="3582713"/>
                  <a:pt x="3748145" y="2414312"/>
                  <a:pt x="4299688" y="2032103"/>
                </a:cubicBezTo>
                <a:cubicBezTo>
                  <a:pt x="4851231" y="1649894"/>
                  <a:pt x="5722089" y="2005493"/>
                  <a:pt x="6201060" y="1669246"/>
                </a:cubicBezTo>
                <a:cubicBezTo>
                  <a:pt x="6680031" y="1332999"/>
                  <a:pt x="6675193" y="164599"/>
                  <a:pt x="7173517" y="14618"/>
                </a:cubicBezTo>
                <a:cubicBezTo>
                  <a:pt x="7204662" y="5244"/>
                  <a:pt x="7237934" y="586"/>
                  <a:pt x="7273060" y="52"/>
                </a:cubicBezTo>
                <a:close/>
              </a:path>
            </a:pathLst>
          </a:custGeom>
          <a:gradFill>
            <a:gsLst>
              <a:gs pos="25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199057" y="259898"/>
            <a:ext cx="2007877" cy="648152"/>
          </a:xfrm>
          <a:custGeom>
            <a:avLst/>
            <a:gdLst>
              <a:gd name="connsiteX0" fmla="*/ 2788648 w 2866119"/>
              <a:gd name="connsiteY0" fmla="*/ 770254 h 925196"/>
              <a:gd name="connsiteX1" fmla="*/ 2866119 w 2866119"/>
              <a:gd name="connsiteY1" fmla="*/ 847725 h 925196"/>
              <a:gd name="connsiteX2" fmla="*/ 2788648 w 2866119"/>
              <a:gd name="connsiteY2" fmla="*/ 925196 h 925196"/>
              <a:gd name="connsiteX3" fmla="*/ 2711177 w 2866119"/>
              <a:gd name="connsiteY3" fmla="*/ 847725 h 925196"/>
              <a:gd name="connsiteX4" fmla="*/ 2788648 w 2866119"/>
              <a:gd name="connsiteY4" fmla="*/ 770254 h 925196"/>
              <a:gd name="connsiteX5" fmla="*/ 2336786 w 2866119"/>
              <a:gd name="connsiteY5" fmla="*/ 770254 h 925196"/>
              <a:gd name="connsiteX6" fmla="*/ 2414257 w 2866119"/>
              <a:gd name="connsiteY6" fmla="*/ 847725 h 925196"/>
              <a:gd name="connsiteX7" fmla="*/ 2336786 w 2866119"/>
              <a:gd name="connsiteY7" fmla="*/ 925196 h 925196"/>
              <a:gd name="connsiteX8" fmla="*/ 2259315 w 2866119"/>
              <a:gd name="connsiteY8" fmla="*/ 847725 h 925196"/>
              <a:gd name="connsiteX9" fmla="*/ 2336786 w 2866119"/>
              <a:gd name="connsiteY9" fmla="*/ 770254 h 925196"/>
              <a:gd name="connsiteX10" fmla="*/ 1884923 w 2866119"/>
              <a:gd name="connsiteY10" fmla="*/ 770254 h 925196"/>
              <a:gd name="connsiteX11" fmla="*/ 1962394 w 2866119"/>
              <a:gd name="connsiteY11" fmla="*/ 847725 h 925196"/>
              <a:gd name="connsiteX12" fmla="*/ 1884923 w 2866119"/>
              <a:gd name="connsiteY12" fmla="*/ 925196 h 925196"/>
              <a:gd name="connsiteX13" fmla="*/ 1807452 w 2866119"/>
              <a:gd name="connsiteY13" fmla="*/ 847725 h 925196"/>
              <a:gd name="connsiteX14" fmla="*/ 1884923 w 2866119"/>
              <a:gd name="connsiteY14" fmla="*/ 770254 h 925196"/>
              <a:gd name="connsiteX15" fmla="*/ 1433060 w 2866119"/>
              <a:gd name="connsiteY15" fmla="*/ 770254 h 925196"/>
              <a:gd name="connsiteX16" fmla="*/ 1510531 w 2866119"/>
              <a:gd name="connsiteY16" fmla="*/ 847725 h 925196"/>
              <a:gd name="connsiteX17" fmla="*/ 1433060 w 2866119"/>
              <a:gd name="connsiteY17" fmla="*/ 925196 h 925196"/>
              <a:gd name="connsiteX18" fmla="*/ 1355589 w 2866119"/>
              <a:gd name="connsiteY18" fmla="*/ 847725 h 925196"/>
              <a:gd name="connsiteX19" fmla="*/ 1433060 w 2866119"/>
              <a:gd name="connsiteY19" fmla="*/ 770254 h 925196"/>
              <a:gd name="connsiteX20" fmla="*/ 981197 w 2866119"/>
              <a:gd name="connsiteY20" fmla="*/ 770254 h 925196"/>
              <a:gd name="connsiteX21" fmla="*/ 1058668 w 2866119"/>
              <a:gd name="connsiteY21" fmla="*/ 847725 h 925196"/>
              <a:gd name="connsiteX22" fmla="*/ 981197 w 2866119"/>
              <a:gd name="connsiteY22" fmla="*/ 925196 h 925196"/>
              <a:gd name="connsiteX23" fmla="*/ 903726 w 2866119"/>
              <a:gd name="connsiteY23" fmla="*/ 847725 h 925196"/>
              <a:gd name="connsiteX24" fmla="*/ 981197 w 2866119"/>
              <a:gd name="connsiteY24" fmla="*/ 770254 h 925196"/>
              <a:gd name="connsiteX25" fmla="*/ 529334 w 2866119"/>
              <a:gd name="connsiteY25" fmla="*/ 770254 h 925196"/>
              <a:gd name="connsiteX26" fmla="*/ 606805 w 2866119"/>
              <a:gd name="connsiteY26" fmla="*/ 847725 h 925196"/>
              <a:gd name="connsiteX27" fmla="*/ 529334 w 2866119"/>
              <a:gd name="connsiteY27" fmla="*/ 925196 h 925196"/>
              <a:gd name="connsiteX28" fmla="*/ 451863 w 2866119"/>
              <a:gd name="connsiteY28" fmla="*/ 847725 h 925196"/>
              <a:gd name="connsiteX29" fmla="*/ 529334 w 2866119"/>
              <a:gd name="connsiteY29" fmla="*/ 770254 h 925196"/>
              <a:gd name="connsiteX30" fmla="*/ 77471 w 2866119"/>
              <a:gd name="connsiteY30" fmla="*/ 770254 h 925196"/>
              <a:gd name="connsiteX31" fmla="*/ 154942 w 2866119"/>
              <a:gd name="connsiteY31" fmla="*/ 847725 h 925196"/>
              <a:gd name="connsiteX32" fmla="*/ 77471 w 2866119"/>
              <a:gd name="connsiteY32" fmla="*/ 925196 h 925196"/>
              <a:gd name="connsiteX33" fmla="*/ 0 w 2866119"/>
              <a:gd name="connsiteY33" fmla="*/ 847725 h 925196"/>
              <a:gd name="connsiteX34" fmla="*/ 77471 w 2866119"/>
              <a:gd name="connsiteY34" fmla="*/ 770254 h 925196"/>
              <a:gd name="connsiteX35" fmla="*/ 2788648 w 2866119"/>
              <a:gd name="connsiteY35" fmla="*/ 385127 h 925196"/>
              <a:gd name="connsiteX36" fmla="*/ 2866119 w 2866119"/>
              <a:gd name="connsiteY36" fmla="*/ 462598 h 925196"/>
              <a:gd name="connsiteX37" fmla="*/ 2788648 w 2866119"/>
              <a:gd name="connsiteY37" fmla="*/ 540069 h 925196"/>
              <a:gd name="connsiteX38" fmla="*/ 2711177 w 2866119"/>
              <a:gd name="connsiteY38" fmla="*/ 462598 h 925196"/>
              <a:gd name="connsiteX39" fmla="*/ 2788648 w 2866119"/>
              <a:gd name="connsiteY39" fmla="*/ 385127 h 925196"/>
              <a:gd name="connsiteX40" fmla="*/ 2336786 w 2866119"/>
              <a:gd name="connsiteY40" fmla="*/ 385127 h 925196"/>
              <a:gd name="connsiteX41" fmla="*/ 2414257 w 2866119"/>
              <a:gd name="connsiteY41" fmla="*/ 462598 h 925196"/>
              <a:gd name="connsiteX42" fmla="*/ 2336786 w 2866119"/>
              <a:gd name="connsiteY42" fmla="*/ 540069 h 925196"/>
              <a:gd name="connsiteX43" fmla="*/ 2259315 w 2866119"/>
              <a:gd name="connsiteY43" fmla="*/ 462598 h 925196"/>
              <a:gd name="connsiteX44" fmla="*/ 2336786 w 2866119"/>
              <a:gd name="connsiteY44" fmla="*/ 385127 h 925196"/>
              <a:gd name="connsiteX45" fmla="*/ 1884923 w 2866119"/>
              <a:gd name="connsiteY45" fmla="*/ 385127 h 925196"/>
              <a:gd name="connsiteX46" fmla="*/ 1962394 w 2866119"/>
              <a:gd name="connsiteY46" fmla="*/ 462598 h 925196"/>
              <a:gd name="connsiteX47" fmla="*/ 1884923 w 2866119"/>
              <a:gd name="connsiteY47" fmla="*/ 540069 h 925196"/>
              <a:gd name="connsiteX48" fmla="*/ 1807452 w 2866119"/>
              <a:gd name="connsiteY48" fmla="*/ 462598 h 925196"/>
              <a:gd name="connsiteX49" fmla="*/ 1884923 w 2866119"/>
              <a:gd name="connsiteY49" fmla="*/ 385127 h 925196"/>
              <a:gd name="connsiteX50" fmla="*/ 1433060 w 2866119"/>
              <a:gd name="connsiteY50" fmla="*/ 385127 h 925196"/>
              <a:gd name="connsiteX51" fmla="*/ 1510531 w 2866119"/>
              <a:gd name="connsiteY51" fmla="*/ 462598 h 925196"/>
              <a:gd name="connsiteX52" fmla="*/ 1433060 w 2866119"/>
              <a:gd name="connsiteY52" fmla="*/ 540069 h 925196"/>
              <a:gd name="connsiteX53" fmla="*/ 1355589 w 2866119"/>
              <a:gd name="connsiteY53" fmla="*/ 462598 h 925196"/>
              <a:gd name="connsiteX54" fmla="*/ 1433060 w 2866119"/>
              <a:gd name="connsiteY54" fmla="*/ 385127 h 925196"/>
              <a:gd name="connsiteX55" fmla="*/ 981197 w 2866119"/>
              <a:gd name="connsiteY55" fmla="*/ 385127 h 925196"/>
              <a:gd name="connsiteX56" fmla="*/ 1058668 w 2866119"/>
              <a:gd name="connsiteY56" fmla="*/ 462598 h 925196"/>
              <a:gd name="connsiteX57" fmla="*/ 981197 w 2866119"/>
              <a:gd name="connsiteY57" fmla="*/ 540069 h 925196"/>
              <a:gd name="connsiteX58" fmla="*/ 903726 w 2866119"/>
              <a:gd name="connsiteY58" fmla="*/ 462598 h 925196"/>
              <a:gd name="connsiteX59" fmla="*/ 981197 w 2866119"/>
              <a:gd name="connsiteY59" fmla="*/ 385127 h 925196"/>
              <a:gd name="connsiteX60" fmla="*/ 529334 w 2866119"/>
              <a:gd name="connsiteY60" fmla="*/ 385127 h 925196"/>
              <a:gd name="connsiteX61" fmla="*/ 606805 w 2866119"/>
              <a:gd name="connsiteY61" fmla="*/ 462598 h 925196"/>
              <a:gd name="connsiteX62" fmla="*/ 529334 w 2866119"/>
              <a:gd name="connsiteY62" fmla="*/ 540069 h 925196"/>
              <a:gd name="connsiteX63" fmla="*/ 451863 w 2866119"/>
              <a:gd name="connsiteY63" fmla="*/ 462598 h 925196"/>
              <a:gd name="connsiteX64" fmla="*/ 529334 w 2866119"/>
              <a:gd name="connsiteY64" fmla="*/ 385127 h 925196"/>
              <a:gd name="connsiteX65" fmla="*/ 77471 w 2866119"/>
              <a:gd name="connsiteY65" fmla="*/ 385127 h 925196"/>
              <a:gd name="connsiteX66" fmla="*/ 154942 w 2866119"/>
              <a:gd name="connsiteY66" fmla="*/ 462598 h 925196"/>
              <a:gd name="connsiteX67" fmla="*/ 77471 w 2866119"/>
              <a:gd name="connsiteY67" fmla="*/ 540069 h 925196"/>
              <a:gd name="connsiteX68" fmla="*/ 0 w 2866119"/>
              <a:gd name="connsiteY68" fmla="*/ 462598 h 925196"/>
              <a:gd name="connsiteX69" fmla="*/ 77471 w 2866119"/>
              <a:gd name="connsiteY69" fmla="*/ 385127 h 925196"/>
              <a:gd name="connsiteX70" fmla="*/ 2788648 w 2866119"/>
              <a:gd name="connsiteY70" fmla="*/ 0 h 925196"/>
              <a:gd name="connsiteX71" fmla="*/ 2866119 w 2866119"/>
              <a:gd name="connsiteY71" fmla="*/ 77471 h 925196"/>
              <a:gd name="connsiteX72" fmla="*/ 2788648 w 2866119"/>
              <a:gd name="connsiteY72" fmla="*/ 154942 h 925196"/>
              <a:gd name="connsiteX73" fmla="*/ 2711177 w 2866119"/>
              <a:gd name="connsiteY73" fmla="*/ 77471 h 925196"/>
              <a:gd name="connsiteX74" fmla="*/ 2788648 w 2866119"/>
              <a:gd name="connsiteY74" fmla="*/ 0 h 925196"/>
              <a:gd name="connsiteX75" fmla="*/ 2336786 w 2866119"/>
              <a:gd name="connsiteY75" fmla="*/ 0 h 925196"/>
              <a:gd name="connsiteX76" fmla="*/ 2414257 w 2866119"/>
              <a:gd name="connsiteY76" fmla="*/ 77471 h 925196"/>
              <a:gd name="connsiteX77" fmla="*/ 2336786 w 2866119"/>
              <a:gd name="connsiteY77" fmla="*/ 154942 h 925196"/>
              <a:gd name="connsiteX78" fmla="*/ 2259315 w 2866119"/>
              <a:gd name="connsiteY78" fmla="*/ 77471 h 925196"/>
              <a:gd name="connsiteX79" fmla="*/ 2336786 w 2866119"/>
              <a:gd name="connsiteY79" fmla="*/ 0 h 925196"/>
              <a:gd name="connsiteX80" fmla="*/ 1884923 w 2866119"/>
              <a:gd name="connsiteY80" fmla="*/ 0 h 925196"/>
              <a:gd name="connsiteX81" fmla="*/ 1962394 w 2866119"/>
              <a:gd name="connsiteY81" fmla="*/ 77471 h 925196"/>
              <a:gd name="connsiteX82" fmla="*/ 1884923 w 2866119"/>
              <a:gd name="connsiteY82" fmla="*/ 154942 h 925196"/>
              <a:gd name="connsiteX83" fmla="*/ 1807452 w 2866119"/>
              <a:gd name="connsiteY83" fmla="*/ 77471 h 925196"/>
              <a:gd name="connsiteX84" fmla="*/ 1884923 w 2866119"/>
              <a:gd name="connsiteY84" fmla="*/ 0 h 925196"/>
              <a:gd name="connsiteX85" fmla="*/ 1433060 w 2866119"/>
              <a:gd name="connsiteY85" fmla="*/ 0 h 925196"/>
              <a:gd name="connsiteX86" fmla="*/ 1510531 w 2866119"/>
              <a:gd name="connsiteY86" fmla="*/ 77471 h 925196"/>
              <a:gd name="connsiteX87" fmla="*/ 1433060 w 2866119"/>
              <a:gd name="connsiteY87" fmla="*/ 154942 h 925196"/>
              <a:gd name="connsiteX88" fmla="*/ 1355589 w 2866119"/>
              <a:gd name="connsiteY88" fmla="*/ 77471 h 925196"/>
              <a:gd name="connsiteX89" fmla="*/ 1433060 w 2866119"/>
              <a:gd name="connsiteY89" fmla="*/ 0 h 925196"/>
              <a:gd name="connsiteX90" fmla="*/ 981197 w 2866119"/>
              <a:gd name="connsiteY90" fmla="*/ 0 h 925196"/>
              <a:gd name="connsiteX91" fmla="*/ 1058668 w 2866119"/>
              <a:gd name="connsiteY91" fmla="*/ 77471 h 925196"/>
              <a:gd name="connsiteX92" fmla="*/ 981197 w 2866119"/>
              <a:gd name="connsiteY92" fmla="*/ 154942 h 925196"/>
              <a:gd name="connsiteX93" fmla="*/ 903726 w 2866119"/>
              <a:gd name="connsiteY93" fmla="*/ 77471 h 925196"/>
              <a:gd name="connsiteX94" fmla="*/ 981197 w 2866119"/>
              <a:gd name="connsiteY94" fmla="*/ 0 h 925196"/>
              <a:gd name="connsiteX95" fmla="*/ 529334 w 2866119"/>
              <a:gd name="connsiteY95" fmla="*/ 0 h 925196"/>
              <a:gd name="connsiteX96" fmla="*/ 606805 w 2866119"/>
              <a:gd name="connsiteY96" fmla="*/ 77471 h 925196"/>
              <a:gd name="connsiteX97" fmla="*/ 529334 w 2866119"/>
              <a:gd name="connsiteY97" fmla="*/ 154942 h 925196"/>
              <a:gd name="connsiteX98" fmla="*/ 451863 w 2866119"/>
              <a:gd name="connsiteY98" fmla="*/ 77471 h 925196"/>
              <a:gd name="connsiteX99" fmla="*/ 529334 w 2866119"/>
              <a:gd name="connsiteY99" fmla="*/ 0 h 925196"/>
              <a:gd name="connsiteX100" fmla="*/ 77471 w 2866119"/>
              <a:gd name="connsiteY100" fmla="*/ 0 h 925196"/>
              <a:gd name="connsiteX101" fmla="*/ 154942 w 2866119"/>
              <a:gd name="connsiteY101" fmla="*/ 77471 h 925196"/>
              <a:gd name="connsiteX102" fmla="*/ 77471 w 2866119"/>
              <a:gd name="connsiteY102" fmla="*/ 154942 h 925196"/>
              <a:gd name="connsiteX103" fmla="*/ 0 w 2866119"/>
              <a:gd name="connsiteY103" fmla="*/ 77471 h 925196"/>
              <a:gd name="connsiteX104" fmla="*/ 77471 w 2866119"/>
              <a:gd name="connsiteY104" fmla="*/ 0 h 925196"/>
            </a:gdLst>
            <a:ahLst/>
            <a:cxnLst/>
            <a:rect l="l" t="t" r="r" b="b"/>
            <a:pathLst>
              <a:path w="2866119" h="925196">
                <a:moveTo>
                  <a:pt x="2788648" y="770254"/>
                </a:moveTo>
                <a:cubicBezTo>
                  <a:pt x="2831434" y="770254"/>
                  <a:pt x="2866119" y="804939"/>
                  <a:pt x="2866119" y="847725"/>
                </a:cubicBezTo>
                <a:cubicBezTo>
                  <a:pt x="2866119" y="890511"/>
                  <a:pt x="2831434" y="925196"/>
                  <a:pt x="2788648" y="925196"/>
                </a:cubicBezTo>
                <a:cubicBezTo>
                  <a:pt x="2745862" y="925196"/>
                  <a:pt x="2711177" y="890511"/>
                  <a:pt x="2711177" y="847725"/>
                </a:cubicBezTo>
                <a:cubicBezTo>
                  <a:pt x="2711177" y="804939"/>
                  <a:pt x="2745862" y="770254"/>
                  <a:pt x="2788648" y="770254"/>
                </a:cubicBezTo>
                <a:close/>
                <a:moveTo>
                  <a:pt x="2336786" y="770254"/>
                </a:moveTo>
                <a:cubicBezTo>
                  <a:pt x="2379572" y="770254"/>
                  <a:pt x="2414257" y="804939"/>
                  <a:pt x="2414257" y="847725"/>
                </a:cubicBezTo>
                <a:cubicBezTo>
                  <a:pt x="2414257" y="890511"/>
                  <a:pt x="2379572" y="925196"/>
                  <a:pt x="2336786" y="925196"/>
                </a:cubicBezTo>
                <a:cubicBezTo>
                  <a:pt x="2294000" y="925196"/>
                  <a:pt x="2259315" y="890511"/>
                  <a:pt x="2259315" y="847725"/>
                </a:cubicBezTo>
                <a:cubicBezTo>
                  <a:pt x="2259315" y="804939"/>
                  <a:pt x="2294000" y="770254"/>
                  <a:pt x="2336786" y="770254"/>
                </a:cubicBezTo>
                <a:close/>
                <a:moveTo>
                  <a:pt x="1884923" y="770254"/>
                </a:moveTo>
                <a:cubicBezTo>
                  <a:pt x="1927709" y="770254"/>
                  <a:pt x="1962394" y="804939"/>
                  <a:pt x="1962394" y="847725"/>
                </a:cubicBezTo>
                <a:cubicBezTo>
                  <a:pt x="1962394" y="890511"/>
                  <a:pt x="1927709" y="925196"/>
                  <a:pt x="1884923" y="925196"/>
                </a:cubicBezTo>
                <a:cubicBezTo>
                  <a:pt x="1842137" y="925196"/>
                  <a:pt x="1807452" y="890511"/>
                  <a:pt x="1807452" y="847725"/>
                </a:cubicBezTo>
                <a:cubicBezTo>
                  <a:pt x="1807452" y="804939"/>
                  <a:pt x="1842137" y="770254"/>
                  <a:pt x="1884923" y="770254"/>
                </a:cubicBezTo>
                <a:close/>
                <a:moveTo>
                  <a:pt x="1433060" y="770254"/>
                </a:moveTo>
                <a:cubicBezTo>
                  <a:pt x="1475846" y="770254"/>
                  <a:pt x="1510531" y="804939"/>
                  <a:pt x="1510531" y="847725"/>
                </a:cubicBezTo>
                <a:cubicBezTo>
                  <a:pt x="1510531" y="890511"/>
                  <a:pt x="1475846" y="925196"/>
                  <a:pt x="1433060" y="925196"/>
                </a:cubicBezTo>
                <a:cubicBezTo>
                  <a:pt x="1390274" y="925196"/>
                  <a:pt x="1355589" y="890511"/>
                  <a:pt x="1355589" y="847725"/>
                </a:cubicBezTo>
                <a:cubicBezTo>
                  <a:pt x="1355589" y="804939"/>
                  <a:pt x="1390274" y="770254"/>
                  <a:pt x="1433060" y="770254"/>
                </a:cubicBezTo>
                <a:close/>
                <a:moveTo>
                  <a:pt x="981197" y="770254"/>
                </a:moveTo>
                <a:cubicBezTo>
                  <a:pt x="1023983" y="770254"/>
                  <a:pt x="1058668" y="804939"/>
                  <a:pt x="1058668" y="847725"/>
                </a:cubicBezTo>
                <a:cubicBezTo>
                  <a:pt x="1058668" y="890511"/>
                  <a:pt x="1023983" y="925196"/>
                  <a:pt x="981197" y="925196"/>
                </a:cubicBezTo>
                <a:cubicBezTo>
                  <a:pt x="938411" y="925196"/>
                  <a:pt x="903726" y="890511"/>
                  <a:pt x="903726" y="847725"/>
                </a:cubicBezTo>
                <a:cubicBezTo>
                  <a:pt x="903726" y="804939"/>
                  <a:pt x="938411" y="770254"/>
                  <a:pt x="981197" y="770254"/>
                </a:cubicBezTo>
                <a:close/>
                <a:moveTo>
                  <a:pt x="529334" y="770254"/>
                </a:moveTo>
                <a:cubicBezTo>
                  <a:pt x="572120" y="770254"/>
                  <a:pt x="606805" y="804939"/>
                  <a:pt x="606805" y="847725"/>
                </a:cubicBezTo>
                <a:cubicBezTo>
                  <a:pt x="606805" y="890511"/>
                  <a:pt x="572120" y="925196"/>
                  <a:pt x="529334" y="925196"/>
                </a:cubicBezTo>
                <a:cubicBezTo>
                  <a:pt x="486548" y="925196"/>
                  <a:pt x="451863" y="890511"/>
                  <a:pt x="451863" y="847725"/>
                </a:cubicBezTo>
                <a:cubicBezTo>
                  <a:pt x="451863" y="804939"/>
                  <a:pt x="486548" y="770254"/>
                  <a:pt x="529334" y="770254"/>
                </a:cubicBezTo>
                <a:close/>
                <a:moveTo>
                  <a:pt x="77471" y="770254"/>
                </a:moveTo>
                <a:cubicBezTo>
                  <a:pt x="120257" y="770254"/>
                  <a:pt x="154942" y="804939"/>
                  <a:pt x="154942" y="847725"/>
                </a:cubicBezTo>
                <a:cubicBezTo>
                  <a:pt x="154942" y="890511"/>
                  <a:pt x="120257" y="925196"/>
                  <a:pt x="77471" y="925196"/>
                </a:cubicBezTo>
                <a:cubicBezTo>
                  <a:pt x="34685" y="925196"/>
                  <a:pt x="0" y="890511"/>
                  <a:pt x="0" y="847725"/>
                </a:cubicBezTo>
                <a:cubicBezTo>
                  <a:pt x="0" y="804939"/>
                  <a:pt x="34685" y="770254"/>
                  <a:pt x="77471" y="770254"/>
                </a:cubicBezTo>
                <a:close/>
                <a:moveTo>
                  <a:pt x="2788648" y="385127"/>
                </a:moveTo>
                <a:cubicBezTo>
                  <a:pt x="2831434" y="385127"/>
                  <a:pt x="2866119" y="419812"/>
                  <a:pt x="2866119" y="462598"/>
                </a:cubicBezTo>
                <a:cubicBezTo>
                  <a:pt x="2866119" y="505384"/>
                  <a:pt x="2831434" y="540069"/>
                  <a:pt x="2788648" y="540069"/>
                </a:cubicBezTo>
                <a:cubicBezTo>
                  <a:pt x="2745862" y="540069"/>
                  <a:pt x="2711177" y="505384"/>
                  <a:pt x="2711177" y="462598"/>
                </a:cubicBezTo>
                <a:cubicBezTo>
                  <a:pt x="2711177" y="419812"/>
                  <a:pt x="2745862" y="385127"/>
                  <a:pt x="2788648" y="385127"/>
                </a:cubicBezTo>
                <a:close/>
                <a:moveTo>
                  <a:pt x="2336786" y="385127"/>
                </a:moveTo>
                <a:cubicBezTo>
                  <a:pt x="2379572" y="385127"/>
                  <a:pt x="2414257" y="419812"/>
                  <a:pt x="2414257" y="462598"/>
                </a:cubicBezTo>
                <a:cubicBezTo>
                  <a:pt x="2414257" y="505384"/>
                  <a:pt x="2379572" y="540069"/>
                  <a:pt x="2336786" y="540069"/>
                </a:cubicBezTo>
                <a:cubicBezTo>
                  <a:pt x="2294000" y="540069"/>
                  <a:pt x="2259315" y="505384"/>
                  <a:pt x="2259315" y="462598"/>
                </a:cubicBezTo>
                <a:cubicBezTo>
                  <a:pt x="2259315" y="419812"/>
                  <a:pt x="2294000" y="385127"/>
                  <a:pt x="2336786" y="385127"/>
                </a:cubicBezTo>
                <a:close/>
                <a:moveTo>
                  <a:pt x="1884923" y="385127"/>
                </a:moveTo>
                <a:cubicBezTo>
                  <a:pt x="1927709" y="385127"/>
                  <a:pt x="1962394" y="419812"/>
                  <a:pt x="1962394" y="462598"/>
                </a:cubicBezTo>
                <a:cubicBezTo>
                  <a:pt x="1962394" y="505384"/>
                  <a:pt x="1927709" y="540069"/>
                  <a:pt x="1884923" y="540069"/>
                </a:cubicBezTo>
                <a:cubicBezTo>
                  <a:pt x="1842137" y="540069"/>
                  <a:pt x="1807452" y="505384"/>
                  <a:pt x="1807452" y="462598"/>
                </a:cubicBezTo>
                <a:cubicBezTo>
                  <a:pt x="1807452" y="419812"/>
                  <a:pt x="1842137" y="385127"/>
                  <a:pt x="1884923" y="385127"/>
                </a:cubicBezTo>
                <a:close/>
                <a:moveTo>
                  <a:pt x="1433060" y="385127"/>
                </a:moveTo>
                <a:cubicBezTo>
                  <a:pt x="1475846" y="385127"/>
                  <a:pt x="1510531" y="419812"/>
                  <a:pt x="1510531" y="462598"/>
                </a:cubicBezTo>
                <a:cubicBezTo>
                  <a:pt x="1510531" y="505384"/>
                  <a:pt x="1475846" y="540069"/>
                  <a:pt x="1433060" y="540069"/>
                </a:cubicBezTo>
                <a:cubicBezTo>
                  <a:pt x="1390274" y="540069"/>
                  <a:pt x="1355589" y="505384"/>
                  <a:pt x="1355589" y="462598"/>
                </a:cubicBezTo>
                <a:cubicBezTo>
                  <a:pt x="1355589" y="419812"/>
                  <a:pt x="1390274" y="385127"/>
                  <a:pt x="1433060" y="385127"/>
                </a:cubicBezTo>
                <a:close/>
                <a:moveTo>
                  <a:pt x="981197" y="385127"/>
                </a:moveTo>
                <a:cubicBezTo>
                  <a:pt x="1023983" y="385127"/>
                  <a:pt x="1058668" y="419812"/>
                  <a:pt x="1058668" y="462598"/>
                </a:cubicBezTo>
                <a:cubicBezTo>
                  <a:pt x="1058668" y="505384"/>
                  <a:pt x="1023983" y="540069"/>
                  <a:pt x="981197" y="540069"/>
                </a:cubicBezTo>
                <a:cubicBezTo>
                  <a:pt x="938411" y="540069"/>
                  <a:pt x="903726" y="505384"/>
                  <a:pt x="903726" y="462598"/>
                </a:cubicBezTo>
                <a:cubicBezTo>
                  <a:pt x="903726" y="419812"/>
                  <a:pt x="938411" y="385127"/>
                  <a:pt x="981197" y="385127"/>
                </a:cubicBezTo>
                <a:close/>
                <a:moveTo>
                  <a:pt x="529334" y="385127"/>
                </a:moveTo>
                <a:cubicBezTo>
                  <a:pt x="572120" y="385127"/>
                  <a:pt x="606805" y="419812"/>
                  <a:pt x="606805" y="462598"/>
                </a:cubicBezTo>
                <a:cubicBezTo>
                  <a:pt x="606805" y="505384"/>
                  <a:pt x="572120" y="540069"/>
                  <a:pt x="529334" y="540069"/>
                </a:cubicBezTo>
                <a:cubicBezTo>
                  <a:pt x="486548" y="540069"/>
                  <a:pt x="451863" y="505384"/>
                  <a:pt x="451863" y="462598"/>
                </a:cubicBezTo>
                <a:cubicBezTo>
                  <a:pt x="451863" y="419812"/>
                  <a:pt x="486548" y="385127"/>
                  <a:pt x="529334" y="385127"/>
                </a:cubicBezTo>
                <a:close/>
                <a:moveTo>
                  <a:pt x="77471" y="385127"/>
                </a:moveTo>
                <a:cubicBezTo>
                  <a:pt x="120257" y="385127"/>
                  <a:pt x="154942" y="419812"/>
                  <a:pt x="154942" y="462598"/>
                </a:cubicBezTo>
                <a:cubicBezTo>
                  <a:pt x="154942" y="505384"/>
                  <a:pt x="120257" y="540069"/>
                  <a:pt x="77471" y="540069"/>
                </a:cubicBezTo>
                <a:cubicBezTo>
                  <a:pt x="34685" y="540069"/>
                  <a:pt x="0" y="505384"/>
                  <a:pt x="0" y="462598"/>
                </a:cubicBezTo>
                <a:cubicBezTo>
                  <a:pt x="0" y="419812"/>
                  <a:pt x="34685" y="385127"/>
                  <a:pt x="77471" y="385127"/>
                </a:cubicBezTo>
                <a:close/>
                <a:moveTo>
                  <a:pt x="2788648" y="0"/>
                </a:moveTo>
                <a:cubicBezTo>
                  <a:pt x="2831434" y="0"/>
                  <a:pt x="2866119" y="34685"/>
                  <a:pt x="2866119" y="77471"/>
                </a:cubicBezTo>
                <a:cubicBezTo>
                  <a:pt x="2866119" y="120257"/>
                  <a:pt x="2831434" y="154942"/>
                  <a:pt x="2788648" y="154942"/>
                </a:cubicBezTo>
                <a:cubicBezTo>
                  <a:pt x="2745862" y="154942"/>
                  <a:pt x="2711177" y="120257"/>
                  <a:pt x="2711177" y="77471"/>
                </a:cubicBezTo>
                <a:cubicBezTo>
                  <a:pt x="2711177" y="34685"/>
                  <a:pt x="2745862" y="0"/>
                  <a:pt x="2788648" y="0"/>
                </a:cubicBezTo>
                <a:close/>
                <a:moveTo>
                  <a:pt x="2336786" y="0"/>
                </a:moveTo>
                <a:cubicBezTo>
                  <a:pt x="2379572" y="0"/>
                  <a:pt x="2414257" y="34685"/>
                  <a:pt x="2414257" y="77471"/>
                </a:cubicBezTo>
                <a:cubicBezTo>
                  <a:pt x="2414257" y="120257"/>
                  <a:pt x="2379572" y="154942"/>
                  <a:pt x="2336786" y="154942"/>
                </a:cubicBezTo>
                <a:cubicBezTo>
                  <a:pt x="2294000" y="154942"/>
                  <a:pt x="2259315" y="120257"/>
                  <a:pt x="2259315" y="77471"/>
                </a:cubicBezTo>
                <a:cubicBezTo>
                  <a:pt x="2259315" y="34685"/>
                  <a:pt x="2294000" y="0"/>
                  <a:pt x="2336786" y="0"/>
                </a:cubicBezTo>
                <a:close/>
                <a:moveTo>
                  <a:pt x="1884923" y="0"/>
                </a:moveTo>
                <a:cubicBezTo>
                  <a:pt x="1927709" y="0"/>
                  <a:pt x="1962394" y="34685"/>
                  <a:pt x="1962394" y="77471"/>
                </a:cubicBezTo>
                <a:cubicBezTo>
                  <a:pt x="1962394" y="120257"/>
                  <a:pt x="1927709" y="154942"/>
                  <a:pt x="1884923" y="154942"/>
                </a:cubicBezTo>
                <a:cubicBezTo>
                  <a:pt x="1842137" y="154942"/>
                  <a:pt x="1807452" y="120257"/>
                  <a:pt x="1807452" y="77471"/>
                </a:cubicBezTo>
                <a:cubicBezTo>
                  <a:pt x="1807452" y="34685"/>
                  <a:pt x="1842137" y="0"/>
                  <a:pt x="1884923" y="0"/>
                </a:cubicBezTo>
                <a:close/>
                <a:moveTo>
                  <a:pt x="1433060" y="0"/>
                </a:moveTo>
                <a:cubicBezTo>
                  <a:pt x="1475846" y="0"/>
                  <a:pt x="1510531" y="34685"/>
                  <a:pt x="1510531" y="77471"/>
                </a:cubicBezTo>
                <a:cubicBezTo>
                  <a:pt x="1510531" y="120257"/>
                  <a:pt x="1475846" y="154942"/>
                  <a:pt x="1433060" y="154942"/>
                </a:cubicBezTo>
                <a:cubicBezTo>
                  <a:pt x="1390274" y="154942"/>
                  <a:pt x="1355589" y="120257"/>
                  <a:pt x="1355589" y="77471"/>
                </a:cubicBezTo>
                <a:cubicBezTo>
                  <a:pt x="1355589" y="34685"/>
                  <a:pt x="1390274" y="0"/>
                  <a:pt x="1433060" y="0"/>
                </a:cubicBezTo>
                <a:close/>
                <a:moveTo>
                  <a:pt x="981197" y="0"/>
                </a:moveTo>
                <a:cubicBezTo>
                  <a:pt x="1023983" y="0"/>
                  <a:pt x="1058668" y="34685"/>
                  <a:pt x="1058668" y="77471"/>
                </a:cubicBezTo>
                <a:cubicBezTo>
                  <a:pt x="1058668" y="120257"/>
                  <a:pt x="1023983" y="154942"/>
                  <a:pt x="981197" y="154942"/>
                </a:cubicBezTo>
                <a:cubicBezTo>
                  <a:pt x="938411" y="154942"/>
                  <a:pt x="903726" y="120257"/>
                  <a:pt x="903726" y="77471"/>
                </a:cubicBezTo>
                <a:cubicBezTo>
                  <a:pt x="903726" y="34685"/>
                  <a:pt x="938411" y="0"/>
                  <a:pt x="981197" y="0"/>
                </a:cubicBezTo>
                <a:close/>
                <a:moveTo>
                  <a:pt x="529334" y="0"/>
                </a:moveTo>
                <a:cubicBezTo>
                  <a:pt x="572120" y="0"/>
                  <a:pt x="606805" y="34685"/>
                  <a:pt x="606805" y="77471"/>
                </a:cubicBezTo>
                <a:cubicBezTo>
                  <a:pt x="606805" y="120257"/>
                  <a:pt x="572120" y="154942"/>
                  <a:pt x="529334" y="154942"/>
                </a:cubicBezTo>
                <a:cubicBezTo>
                  <a:pt x="486548" y="154942"/>
                  <a:pt x="451863" y="120257"/>
                  <a:pt x="451863" y="77471"/>
                </a:cubicBezTo>
                <a:cubicBezTo>
                  <a:pt x="451863" y="34685"/>
                  <a:pt x="486548" y="0"/>
                  <a:pt x="529334" y="0"/>
                </a:cubicBezTo>
                <a:close/>
                <a:moveTo>
                  <a:pt x="77471" y="0"/>
                </a:moveTo>
                <a:cubicBezTo>
                  <a:pt x="120257" y="0"/>
                  <a:pt x="154942" y="34685"/>
                  <a:pt x="154942" y="77471"/>
                </a:cubicBezTo>
                <a:cubicBezTo>
                  <a:pt x="154942" y="120257"/>
                  <a:pt x="120257" y="154942"/>
                  <a:pt x="77471" y="154942"/>
                </a:cubicBezTo>
                <a:cubicBezTo>
                  <a:pt x="34685" y="154942"/>
                  <a:pt x="0" y="120257"/>
                  <a:pt x="0" y="77471"/>
                </a:cubicBezTo>
                <a:cubicBezTo>
                  <a:pt x="0" y="34685"/>
                  <a:pt x="34685" y="0"/>
                  <a:pt x="7747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703077" y="5579718"/>
            <a:ext cx="655982" cy="655982"/>
          </a:xfrm>
          <a:prstGeom prst="ellipse">
            <a:avLst/>
          </a:prstGeom>
          <a:solidFill>
            <a:schemeClr val="bg1">
              <a:alpha val="34000"/>
            </a:schemeClr>
          </a:soli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60400" y="5579718"/>
            <a:ext cx="655982" cy="655982"/>
          </a:xfrm>
          <a:prstGeom prst="ellipse">
            <a:avLst/>
          </a:prstGeom>
          <a:gradFill>
            <a:gsLst>
              <a:gs pos="14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1890285" y="5579718"/>
            <a:ext cx="655982" cy="655982"/>
          </a:xfrm>
          <a:prstGeom prst="ellipse">
            <a:avLst/>
          </a:prstGeom>
          <a:solidFill>
            <a:schemeClr val="bg1">
              <a:alpha val="34000"/>
            </a:schemeClr>
          </a:soli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847608" y="5579718"/>
            <a:ext cx="655982" cy="655982"/>
          </a:xfrm>
          <a:prstGeom prst="ellipse">
            <a:avLst/>
          </a:prstGeom>
          <a:gradFill>
            <a:gsLst>
              <a:gs pos="14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3052093" y="5579718"/>
            <a:ext cx="655982" cy="655982"/>
          </a:xfrm>
          <a:prstGeom prst="ellipse">
            <a:avLst/>
          </a:prstGeom>
          <a:solidFill>
            <a:schemeClr val="bg1">
              <a:alpha val="34000"/>
            </a:schemeClr>
          </a:soli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3009416" y="5579718"/>
            <a:ext cx="655982" cy="655982"/>
          </a:xfrm>
          <a:prstGeom prst="ellipse">
            <a:avLst/>
          </a:prstGeom>
          <a:gradFill>
            <a:gsLst>
              <a:gs pos="14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3146688" y="5727952"/>
            <a:ext cx="381439" cy="35951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824924" y="5730635"/>
            <a:ext cx="326934" cy="354148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2008520" y="5746021"/>
            <a:ext cx="334158" cy="323377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5312256" y="5859781"/>
            <a:ext cx="1724814" cy="4533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POWERPOINT</a:t>
            </a: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9370060" y="601190"/>
            <a:ext cx="2148840" cy="5291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>
            <a:off x="9808013" y="783705"/>
            <a:ext cx="1321317" cy="16408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>
            <a:off x="5483912" y="716150"/>
            <a:ext cx="1780910" cy="299191"/>
          </a:xfrm>
          <a:custGeom>
            <a:avLst/>
            <a:gdLst>
              <a:gd name="connsiteX0" fmla="*/ 741119 w 890768"/>
              <a:gd name="connsiteY0" fmla="*/ 0 h 149649"/>
              <a:gd name="connsiteX1" fmla="*/ 815944 w 890768"/>
              <a:gd name="connsiteY1" fmla="*/ 0 h 149649"/>
              <a:gd name="connsiteX2" fmla="*/ 890768 w 890768"/>
              <a:gd name="connsiteY2" fmla="*/ 74825 h 149649"/>
              <a:gd name="connsiteX3" fmla="*/ 815944 w 890768"/>
              <a:gd name="connsiteY3" fmla="*/ 149649 h 149649"/>
              <a:gd name="connsiteX4" fmla="*/ 741119 w 890768"/>
              <a:gd name="connsiteY4" fmla="*/ 149649 h 149649"/>
              <a:gd name="connsiteX5" fmla="*/ 815944 w 890768"/>
              <a:gd name="connsiteY5" fmla="*/ 74825 h 149649"/>
              <a:gd name="connsiteX6" fmla="*/ 555839 w 890768"/>
              <a:gd name="connsiteY6" fmla="*/ 0 h 149649"/>
              <a:gd name="connsiteX7" fmla="*/ 630664 w 890768"/>
              <a:gd name="connsiteY7" fmla="*/ 0 h 149649"/>
              <a:gd name="connsiteX8" fmla="*/ 705488 w 890768"/>
              <a:gd name="connsiteY8" fmla="*/ 74825 h 149649"/>
              <a:gd name="connsiteX9" fmla="*/ 630664 w 890768"/>
              <a:gd name="connsiteY9" fmla="*/ 149649 h 149649"/>
              <a:gd name="connsiteX10" fmla="*/ 555839 w 890768"/>
              <a:gd name="connsiteY10" fmla="*/ 149649 h 149649"/>
              <a:gd name="connsiteX11" fmla="*/ 630664 w 890768"/>
              <a:gd name="connsiteY11" fmla="*/ 74825 h 149649"/>
              <a:gd name="connsiteX12" fmla="*/ 370559 w 890768"/>
              <a:gd name="connsiteY12" fmla="*/ 0 h 149649"/>
              <a:gd name="connsiteX13" fmla="*/ 445384 w 890768"/>
              <a:gd name="connsiteY13" fmla="*/ 0 h 149649"/>
              <a:gd name="connsiteX14" fmla="*/ 520208 w 890768"/>
              <a:gd name="connsiteY14" fmla="*/ 74825 h 149649"/>
              <a:gd name="connsiteX15" fmla="*/ 445384 w 890768"/>
              <a:gd name="connsiteY15" fmla="*/ 149649 h 149649"/>
              <a:gd name="connsiteX16" fmla="*/ 370559 w 890768"/>
              <a:gd name="connsiteY16" fmla="*/ 149649 h 149649"/>
              <a:gd name="connsiteX17" fmla="*/ 445384 w 890768"/>
              <a:gd name="connsiteY17" fmla="*/ 74825 h 149649"/>
              <a:gd name="connsiteX18" fmla="*/ 185280 w 890768"/>
              <a:gd name="connsiteY18" fmla="*/ 0 h 149649"/>
              <a:gd name="connsiteX19" fmla="*/ 260105 w 890768"/>
              <a:gd name="connsiteY19" fmla="*/ 0 h 149649"/>
              <a:gd name="connsiteX20" fmla="*/ 334929 w 890768"/>
              <a:gd name="connsiteY20" fmla="*/ 74825 h 149649"/>
              <a:gd name="connsiteX21" fmla="*/ 260105 w 890768"/>
              <a:gd name="connsiteY21" fmla="*/ 149649 h 149649"/>
              <a:gd name="connsiteX22" fmla="*/ 185280 w 890768"/>
              <a:gd name="connsiteY22" fmla="*/ 149649 h 149649"/>
              <a:gd name="connsiteX23" fmla="*/ 260105 w 890768"/>
              <a:gd name="connsiteY23" fmla="*/ 74825 h 149649"/>
              <a:gd name="connsiteX24" fmla="*/ 0 w 890768"/>
              <a:gd name="connsiteY24" fmla="*/ 0 h 149649"/>
              <a:gd name="connsiteX25" fmla="*/ 74825 w 890768"/>
              <a:gd name="connsiteY25" fmla="*/ 0 h 149649"/>
              <a:gd name="connsiteX26" fmla="*/ 149649 w 890768"/>
              <a:gd name="connsiteY26" fmla="*/ 74825 h 149649"/>
              <a:gd name="connsiteX27" fmla="*/ 74825 w 890768"/>
              <a:gd name="connsiteY27" fmla="*/ 149649 h 149649"/>
              <a:gd name="connsiteX28" fmla="*/ 0 w 890768"/>
              <a:gd name="connsiteY28" fmla="*/ 149649 h 149649"/>
              <a:gd name="connsiteX29" fmla="*/ 74825 w 890768"/>
              <a:gd name="connsiteY29" fmla="*/ 74825 h 149649"/>
            </a:gdLst>
            <a:ahLst/>
            <a:cxnLst/>
            <a:rect l="l" t="t" r="r" b="b"/>
            <a:pathLst>
              <a:path w="890768" h="149649">
                <a:moveTo>
                  <a:pt x="741119" y="0"/>
                </a:moveTo>
                <a:lnTo>
                  <a:pt x="815944" y="0"/>
                </a:lnTo>
                <a:lnTo>
                  <a:pt x="890768" y="74825"/>
                </a:lnTo>
                <a:lnTo>
                  <a:pt x="815944" y="149649"/>
                </a:lnTo>
                <a:lnTo>
                  <a:pt x="741119" y="149649"/>
                </a:lnTo>
                <a:lnTo>
                  <a:pt x="815944" y="74825"/>
                </a:lnTo>
                <a:close/>
                <a:moveTo>
                  <a:pt x="555839" y="0"/>
                </a:moveTo>
                <a:lnTo>
                  <a:pt x="630664" y="0"/>
                </a:lnTo>
                <a:lnTo>
                  <a:pt x="705488" y="74825"/>
                </a:lnTo>
                <a:lnTo>
                  <a:pt x="630664" y="149649"/>
                </a:lnTo>
                <a:lnTo>
                  <a:pt x="555839" y="149649"/>
                </a:lnTo>
                <a:lnTo>
                  <a:pt x="630664" y="74825"/>
                </a:lnTo>
                <a:close/>
                <a:moveTo>
                  <a:pt x="370559" y="0"/>
                </a:moveTo>
                <a:lnTo>
                  <a:pt x="445384" y="0"/>
                </a:lnTo>
                <a:lnTo>
                  <a:pt x="520208" y="74825"/>
                </a:lnTo>
                <a:lnTo>
                  <a:pt x="445384" y="149649"/>
                </a:lnTo>
                <a:lnTo>
                  <a:pt x="370559" y="149649"/>
                </a:lnTo>
                <a:lnTo>
                  <a:pt x="445384" y="74825"/>
                </a:lnTo>
                <a:close/>
                <a:moveTo>
                  <a:pt x="185280" y="0"/>
                </a:moveTo>
                <a:lnTo>
                  <a:pt x="260105" y="0"/>
                </a:lnTo>
                <a:lnTo>
                  <a:pt x="334929" y="74825"/>
                </a:lnTo>
                <a:lnTo>
                  <a:pt x="260105" y="149649"/>
                </a:lnTo>
                <a:lnTo>
                  <a:pt x="185280" y="149649"/>
                </a:lnTo>
                <a:lnTo>
                  <a:pt x="260105" y="74825"/>
                </a:lnTo>
                <a:close/>
                <a:moveTo>
                  <a:pt x="0" y="0"/>
                </a:moveTo>
                <a:lnTo>
                  <a:pt x="74825" y="0"/>
                </a:lnTo>
                <a:lnTo>
                  <a:pt x="149649" y="74825"/>
                </a:lnTo>
                <a:lnTo>
                  <a:pt x="74825" y="149649"/>
                </a:lnTo>
                <a:lnTo>
                  <a:pt x="0" y="149649"/>
                </a:lnTo>
                <a:lnTo>
                  <a:pt x="74825" y="74825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8747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85085" y="1094865"/>
            <a:ext cx="4565650" cy="1276350"/>
          </a:xfrm>
          <a:prstGeom prst="roundRect">
            <a:avLst>
              <a:gd name="adj" fmla="val 7598"/>
            </a:avLst>
          </a:prstGeom>
          <a:solidFill>
            <a:schemeClr val="bg1"/>
          </a:solidFill>
          <a:ln w="6350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76589" y="997206"/>
            <a:ext cx="4565650" cy="1276350"/>
          </a:xfrm>
          <a:prstGeom prst="roundRect">
            <a:avLst>
              <a:gd name="adj" fmla="val 7598"/>
            </a:avLst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40000"/>
                  <a:lumOff val="60000"/>
                  <a:alpha val="10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8221" y="1175006"/>
            <a:ext cx="895350" cy="901700"/>
          </a:xfrm>
          <a:custGeom>
            <a:avLst/>
            <a:gdLst>
              <a:gd name="connsiteX0" fmla="*/ 768350 w 895350"/>
              <a:gd name="connsiteY0" fmla="*/ 0 h 901700"/>
              <a:gd name="connsiteX1" fmla="*/ 895350 w 895350"/>
              <a:gd name="connsiteY1" fmla="*/ 127000 h 901700"/>
              <a:gd name="connsiteX2" fmla="*/ 895350 w 895350"/>
              <a:gd name="connsiteY2" fmla="*/ 774700 h 901700"/>
              <a:gd name="connsiteX3" fmla="*/ 768350 w 895350"/>
              <a:gd name="connsiteY3" fmla="*/ 901700 h 901700"/>
              <a:gd name="connsiteX4" fmla="*/ 127000 w 895350"/>
              <a:gd name="connsiteY4" fmla="*/ 901700 h 901700"/>
              <a:gd name="connsiteX5" fmla="*/ 0 w 895350"/>
              <a:gd name="connsiteY5" fmla="*/ 774700 h 901700"/>
              <a:gd name="connsiteX6" fmla="*/ 0 w 895350"/>
              <a:gd name="connsiteY6" fmla="*/ 127000 h 901700"/>
              <a:gd name="connsiteX7" fmla="*/ 127000 w 895350"/>
              <a:gd name="connsiteY7" fmla="*/ 0 h 901700"/>
            </a:gdLst>
            <a:ahLst/>
            <a:cxnLst/>
            <a:rect l="l" t="t" r="r" b="b"/>
            <a:pathLst>
              <a:path w="895350" h="901700">
                <a:moveTo>
                  <a:pt x="768350" y="0"/>
                </a:moveTo>
                <a:cubicBezTo>
                  <a:pt x="838490" y="0"/>
                  <a:pt x="895350" y="56860"/>
                  <a:pt x="895350" y="127000"/>
                </a:cubicBezTo>
                <a:lnTo>
                  <a:pt x="895350" y="774700"/>
                </a:lnTo>
                <a:cubicBezTo>
                  <a:pt x="895350" y="844840"/>
                  <a:pt x="838490" y="901700"/>
                  <a:pt x="768350" y="901700"/>
                </a:cubicBezTo>
                <a:lnTo>
                  <a:pt x="127000" y="901700"/>
                </a:lnTo>
                <a:cubicBezTo>
                  <a:pt x="56860" y="901700"/>
                  <a:pt x="0" y="844840"/>
                  <a:pt x="0" y="774700"/>
                </a:cubicBezTo>
                <a:lnTo>
                  <a:pt x="0" y="127000"/>
                </a:lnTo>
                <a:cubicBezTo>
                  <a:pt x="0" y="56860"/>
                  <a:pt x="56860" y="0"/>
                  <a:pt x="127000" y="0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39830" y="1321021"/>
            <a:ext cx="571496" cy="571496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gradFill>
            <a:gsLst>
              <a:gs pos="100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184691" y="1087611"/>
            <a:ext cx="3784600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二维图形变换对比1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187763" y="1453902"/>
            <a:ext cx="3780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75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展示二维图形变换前后的对比图，验证变换效果，确保变换准确无误。
通过对比图直观展示变换效果，如矩形的缩放、旋转等，验证变换的正确性。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768992" y="4503543"/>
            <a:ext cx="3780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975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展示二维变换的代码片段，解释关键代码，确保代码实现符合预期。
详细展示矩阵运算代码，解释缩放、旋转等矩阵的构建与应用。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0" y="355669"/>
            <a:ext cx="720000" cy="576000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64394" y="355669"/>
            <a:ext cx="7519965" cy="576000"/>
          </a:xfrm>
          <a:custGeom>
            <a:avLst/>
            <a:gdLst>
              <a:gd name="connsiteX0" fmla="*/ 367854 w 7519965"/>
              <a:gd name="connsiteY0" fmla="*/ 503515 h 510950"/>
              <a:gd name="connsiteX1" fmla="*/ 0 w 7519965"/>
              <a:gd name="connsiteY1" fmla="*/ 0 h 510950"/>
              <a:gd name="connsiteX2" fmla="*/ 7519965 w 7519965"/>
              <a:gd name="connsiteY2" fmla="*/ 0 h 510950"/>
              <a:gd name="connsiteX3" fmla="*/ 7300522 w 7519965"/>
              <a:gd name="connsiteY3" fmla="*/ 510950 h 510950"/>
              <a:gd name="connsiteX4" fmla="*/ 367854 w 7519965"/>
              <a:gd name="connsiteY4" fmla="*/ 503515 h 510950"/>
            </a:gdLst>
            <a:ahLst/>
            <a:cxnLst/>
            <a:rect l="l" t="t" r="r" b="b"/>
            <a:pathLst>
              <a:path w="7519965" h="510950">
                <a:moveTo>
                  <a:pt x="367854" y="503515"/>
                </a:moveTo>
                <a:lnTo>
                  <a:pt x="0" y="0"/>
                </a:lnTo>
                <a:lnTo>
                  <a:pt x="7519965" y="0"/>
                </a:lnTo>
                <a:lnTo>
                  <a:pt x="7300522" y="510950"/>
                </a:lnTo>
                <a:lnTo>
                  <a:pt x="367854" y="50351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921832" y="409669"/>
            <a:ext cx="1053759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二维变换效果展示</a:t>
            </a:r>
            <a:endParaRPr kumimoji="1" lang="zh-CN" altLang="en-US"/>
          </a:p>
        </p:txBody>
      </p:sp>
      <p:pic>
        <p:nvPicPr>
          <p:cNvPr id="24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4194" y="2698744"/>
            <a:ext cx="3567430" cy="2842895"/>
          </a:xfrm>
          <a:prstGeom prst="rect">
            <a:avLst/>
          </a:prstGeom>
        </p:spPr>
      </p:pic>
      <p:sp>
        <p:nvSpPr>
          <p:cNvPr id="25" name="文本框 24"/>
          <p:cNvSpPr txBox="1"/>
          <p:nvPr userDrawn="1"/>
        </p:nvSpPr>
        <p:spPr>
          <a:xfrm>
            <a:off x="2054093" y="2521753"/>
            <a:ext cx="1627649" cy="368300"/>
          </a:xfrm>
          <a:prstGeom prst="rect">
            <a:avLst/>
          </a:prstGeom>
        </p:spPr>
        <p:txBody>
          <a:bodyPr wrap="none" rtlCol="0">
            <a:noAutofit/>
          </a:bodyPr>
          <a:p>
            <a:pPr algn="ctr"/>
            <a:r>
              <a:rPr lang="zh-CN" altLang="en-US" b="1"/>
              <a:t>默认效果</a:t>
            </a:r>
            <a:endParaRPr lang="zh-CN" altLang="en-US" b="1"/>
          </a:p>
        </p:txBody>
      </p:sp>
      <p:pic>
        <p:nvPicPr>
          <p:cNvPr id="26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220" y="2698735"/>
            <a:ext cx="3556000" cy="2832735"/>
          </a:xfrm>
          <a:prstGeom prst="rect">
            <a:avLst/>
          </a:prstGeom>
        </p:spPr>
      </p:pic>
      <p:sp>
        <p:nvSpPr>
          <p:cNvPr id="27" name="文本框 26"/>
          <p:cNvSpPr txBox="1"/>
          <p:nvPr userDrawn="1"/>
        </p:nvSpPr>
        <p:spPr>
          <a:xfrm>
            <a:off x="7801906" y="2371234"/>
            <a:ext cx="1627649" cy="368300"/>
          </a:xfrm>
          <a:prstGeom prst="rect">
            <a:avLst/>
          </a:prstGeom>
        </p:spPr>
        <p:txBody>
          <a:bodyPr wrap="none" rtlCol="0">
            <a:noAutofit/>
          </a:bodyPr>
          <a:p>
            <a:pPr algn="ctr"/>
            <a:r>
              <a:rPr lang="zh-CN" altLang="en-US" b="1"/>
              <a:t>平移变换</a:t>
            </a:r>
            <a:endParaRPr lang="zh-CN" altLang="en-US" b="1"/>
          </a:p>
        </p:txBody>
      </p:sp>
      <p:sp>
        <p:nvSpPr>
          <p:cNvPr id="9" name="文本框 8"/>
          <p:cNvSpPr txBox="1"/>
          <p:nvPr userDrawn="1"/>
        </p:nvSpPr>
        <p:spPr>
          <a:xfrm>
            <a:off x="973581" y="5603930"/>
            <a:ext cx="8113232" cy="1254087"/>
          </a:xfrm>
          <a:prstGeom prst="rect">
            <a:avLst/>
          </a:prstGeom>
        </p:spPr>
        <p:txBody>
          <a:bodyPr wrap="none" rtlCol="0">
            <a:noAutofit/>
          </a:bodyPr>
          <a:p>
            <a:pPr algn="l"/>
            <a:r>
              <a:rPr lang="zh-CN" altLang="en-US"/>
              <a:t>位移变换为</a:t>
            </a:r>
            <a:endParaRPr lang="zh-CN" altLang="en-US"/>
          </a:p>
          <a:p>
            <a:pPr algn="l"/>
            <a:r>
              <a:rPr lang="en-US" altLang="zh-CN"/>
              <a:t>void doTranslationTransform() {</a:t>
            </a:r>
            <a:endParaRPr lang="en-US" altLang="zh-CN"/>
          </a:p>
          <a:p>
            <a:pPr algn="l"/>
            <a:r>
              <a:rPr lang="en-US" altLang="zh-CN"/>
              <a:t>	transform = glm::translate(glm::mat4(1.0f), glm::vec3(0.5f, 0.0f, 0.0f));</a:t>
            </a:r>
            <a:endParaRPr lang="en-US" altLang="zh-CN"/>
          </a:p>
          <a:p>
            <a:pPr algn="l"/>
            <a:r>
              <a:rPr lang="en-US" altLang="zh-CN"/>
              <a:t>}</a:t>
            </a:r>
            <a:endParaRPr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526193" y="1007156"/>
            <a:ext cx="4565650" cy="1276350"/>
          </a:xfrm>
          <a:prstGeom prst="roundRect">
            <a:avLst>
              <a:gd name="adj" fmla="val 7598"/>
            </a:avLst>
          </a:prstGeom>
          <a:solidFill>
            <a:schemeClr val="bg1"/>
          </a:solidFill>
          <a:ln w="6350" cap="flat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445172" y="931681"/>
            <a:ext cx="4565650" cy="1276350"/>
          </a:xfrm>
          <a:prstGeom prst="roundRect">
            <a:avLst>
              <a:gd name="adj" fmla="val 7598"/>
            </a:avLst>
          </a:prstGeom>
          <a:gradFill>
            <a:gsLst>
              <a:gs pos="1000">
                <a:schemeClr val="accent2">
                  <a:alpha val="100000"/>
                </a:schemeClr>
              </a:gs>
              <a:gs pos="100000">
                <a:schemeClr val="accent2">
                  <a:lumMod val="40000"/>
                  <a:lumOff val="60000"/>
                  <a:alpha val="10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0" tIns="0" rIns="0" bIns="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000672" y="1109481"/>
            <a:ext cx="895350" cy="901700"/>
          </a:xfrm>
          <a:custGeom>
            <a:avLst/>
            <a:gdLst>
              <a:gd name="connsiteX0" fmla="*/ 768350 w 895350"/>
              <a:gd name="connsiteY0" fmla="*/ 0 h 901700"/>
              <a:gd name="connsiteX1" fmla="*/ 895350 w 895350"/>
              <a:gd name="connsiteY1" fmla="*/ 127000 h 901700"/>
              <a:gd name="connsiteX2" fmla="*/ 895350 w 895350"/>
              <a:gd name="connsiteY2" fmla="*/ 774700 h 901700"/>
              <a:gd name="connsiteX3" fmla="*/ 768350 w 895350"/>
              <a:gd name="connsiteY3" fmla="*/ 901700 h 901700"/>
              <a:gd name="connsiteX4" fmla="*/ 127000 w 895350"/>
              <a:gd name="connsiteY4" fmla="*/ 901700 h 901700"/>
              <a:gd name="connsiteX5" fmla="*/ 0 w 895350"/>
              <a:gd name="connsiteY5" fmla="*/ 774700 h 901700"/>
              <a:gd name="connsiteX6" fmla="*/ 0 w 895350"/>
              <a:gd name="connsiteY6" fmla="*/ 127000 h 901700"/>
              <a:gd name="connsiteX7" fmla="*/ 127000 w 895350"/>
              <a:gd name="connsiteY7" fmla="*/ 0 h 901700"/>
            </a:gdLst>
            <a:ahLst/>
            <a:cxnLst/>
            <a:rect l="l" t="t" r="r" b="b"/>
            <a:pathLst>
              <a:path w="895350" h="901700">
                <a:moveTo>
                  <a:pt x="768350" y="0"/>
                </a:moveTo>
                <a:cubicBezTo>
                  <a:pt x="838490" y="0"/>
                  <a:pt x="895350" y="56860"/>
                  <a:pt x="895350" y="127000"/>
                </a:cubicBezTo>
                <a:lnTo>
                  <a:pt x="895350" y="774700"/>
                </a:lnTo>
                <a:cubicBezTo>
                  <a:pt x="895350" y="844840"/>
                  <a:pt x="838490" y="901700"/>
                  <a:pt x="768350" y="901700"/>
                </a:cubicBezTo>
                <a:lnTo>
                  <a:pt x="127000" y="901700"/>
                </a:lnTo>
                <a:cubicBezTo>
                  <a:pt x="56860" y="901700"/>
                  <a:pt x="0" y="844840"/>
                  <a:pt x="0" y="774700"/>
                </a:cubicBezTo>
                <a:lnTo>
                  <a:pt x="0" y="127000"/>
                </a:lnTo>
                <a:cubicBezTo>
                  <a:pt x="0" y="56860"/>
                  <a:pt x="56860" y="0"/>
                  <a:pt x="127000" y="0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106534" y="1022086"/>
            <a:ext cx="3784600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二维变换代码展示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110226" y="1388377"/>
            <a:ext cx="3780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p>
            <a:pPr algn="l">
              <a:lnSpc>
                <a:spcPct val="150000"/>
              </a:lnSpc>
            </a:pPr>
            <a:r>
              <a:rPr kumimoji="1" lang="en-US" altLang="zh-CN" sz="975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展示二维变换的代码片段，解释关键代码，确保代码实现符合预期。
详细展示矩阵运算代码，解释缩放、旋转等矩阵的构建与应用。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102347" y="1263482"/>
            <a:ext cx="711030" cy="644631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gradFill>
            <a:gsLst>
              <a:gs pos="1000">
                <a:schemeClr val="accent2">
                  <a:alpha val="10000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0" tIns="0" rIns="0" bIns="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19050" y="-12700"/>
            <a:ext cx="12230100" cy="6883400"/>
          </a:xfrm>
          <a:prstGeom prst="rect">
            <a:avLst/>
          </a:prstGeom>
          <a:gradFill>
            <a:gsLst>
              <a:gs pos="18000">
                <a:schemeClr val="bg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805918" y="719364"/>
            <a:ext cx="8714113" cy="5775342"/>
          </a:xfrm>
          <a:prstGeom prst="roundRect">
            <a:avLst>
              <a:gd name="adj" fmla="val 2047"/>
            </a:avLst>
          </a:prstGeom>
          <a:solidFill>
            <a:schemeClr val="bg1"/>
          </a:solidFill>
          <a:ln w="12700" cap="sq">
            <a:solidFill>
              <a:schemeClr val="accent1">
                <a:lumMod val="75000"/>
              </a:schemeClr>
            </a:solidFill>
            <a:miter/>
          </a:ln>
          <a:effectLst>
            <a:outerShdw blurRad="393700" dist="228600" sx="102000" sy="102000" algn="ctr" rotWithShape="0">
              <a:schemeClr val="accent1">
                <a:lumMod val="5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61175" y="3141347"/>
            <a:ext cx="2209800" cy="990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目 录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01274" y="719340"/>
            <a:ext cx="130290" cy="13029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36824" y="719340"/>
            <a:ext cx="130290" cy="13029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272374" y="719340"/>
            <a:ext cx="130290" cy="13029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11185706" y="5761249"/>
            <a:ext cx="1219198" cy="1096751"/>
          </a:xfrm>
          <a:custGeom>
            <a:avLst/>
            <a:gdLst>
              <a:gd name="connsiteX0" fmla="*/ 487717 w 1899137"/>
              <a:gd name="connsiteY0" fmla="*/ 0 h 1708402"/>
              <a:gd name="connsiteX1" fmla="*/ 1899137 w 1899137"/>
              <a:gd name="connsiteY1" fmla="*/ 1411421 h 1708402"/>
              <a:gd name="connsiteX2" fmla="*/ 1870462 w 1899137"/>
              <a:gd name="connsiteY2" fmla="*/ 1695872 h 1708402"/>
              <a:gd name="connsiteX3" fmla="*/ 1867240 w 1899137"/>
              <a:gd name="connsiteY3" fmla="*/ 1708402 h 1708402"/>
              <a:gd name="connsiteX4" fmla="*/ 1125872 w 1899137"/>
              <a:gd name="connsiteY4" fmla="*/ 1708402 h 1708402"/>
              <a:gd name="connsiteX5" fmla="*/ 1137969 w 1899137"/>
              <a:gd name="connsiteY5" fmla="*/ 1686115 h 1708402"/>
              <a:gd name="connsiteX6" fmla="*/ 1193427 w 1899137"/>
              <a:gd name="connsiteY6" fmla="*/ 1411421 h 1708402"/>
              <a:gd name="connsiteX7" fmla="*/ 487717 w 1899137"/>
              <a:gd name="connsiteY7" fmla="*/ 705711 h 1708402"/>
              <a:gd name="connsiteX8" fmla="*/ 93149 w 1899137"/>
              <a:gd name="connsiteY8" fmla="*/ 826235 h 1708402"/>
              <a:gd name="connsiteX9" fmla="*/ 0 w 1899137"/>
              <a:gd name="connsiteY9" fmla="*/ 903089 h 1708402"/>
              <a:gd name="connsiteX10" fmla="*/ 0 w 1899137"/>
              <a:gd name="connsiteY10" fmla="*/ 90250 h 1708402"/>
              <a:gd name="connsiteX11" fmla="*/ 68004 w 1899137"/>
              <a:gd name="connsiteY11" fmla="*/ 63455 h 1708402"/>
              <a:gd name="connsiteX12" fmla="*/ 487717 w 1899137"/>
              <a:gd name="connsiteY12" fmla="*/ 0 h 1708402"/>
            </a:gdLst>
            <a:ahLst/>
            <a:cxnLst/>
            <a:rect l="l" t="t" r="r" b="b"/>
            <a:pathLst>
              <a:path w="1899137" h="1708402">
                <a:moveTo>
                  <a:pt x="487717" y="0"/>
                </a:moveTo>
                <a:cubicBezTo>
                  <a:pt x="1267223" y="0"/>
                  <a:pt x="1899137" y="631915"/>
                  <a:pt x="1899137" y="1411421"/>
                </a:cubicBezTo>
                <a:cubicBezTo>
                  <a:pt x="1899137" y="1508859"/>
                  <a:pt x="1889264" y="1603992"/>
                  <a:pt x="1870462" y="1695872"/>
                </a:cubicBezTo>
                <a:lnTo>
                  <a:pt x="1867240" y="1708402"/>
                </a:lnTo>
                <a:lnTo>
                  <a:pt x="1125872" y="1708402"/>
                </a:lnTo>
                <a:lnTo>
                  <a:pt x="1137969" y="1686115"/>
                </a:lnTo>
                <a:cubicBezTo>
                  <a:pt x="1173680" y="1601685"/>
                  <a:pt x="1193427" y="1508859"/>
                  <a:pt x="1193427" y="1411421"/>
                </a:cubicBezTo>
                <a:cubicBezTo>
                  <a:pt x="1193427" y="1021668"/>
                  <a:pt x="877469" y="705711"/>
                  <a:pt x="487717" y="705711"/>
                </a:cubicBezTo>
                <a:cubicBezTo>
                  <a:pt x="341559" y="705711"/>
                  <a:pt x="205780" y="750143"/>
                  <a:pt x="93149" y="826235"/>
                </a:cubicBezTo>
                <a:lnTo>
                  <a:pt x="0" y="903089"/>
                </a:lnTo>
                <a:lnTo>
                  <a:pt x="0" y="90250"/>
                </a:lnTo>
                <a:lnTo>
                  <a:pt x="68004" y="63455"/>
                </a:lnTo>
                <a:cubicBezTo>
                  <a:pt x="200591" y="22217"/>
                  <a:pt x="341559" y="0"/>
                  <a:pt x="487717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751401" y="1268112"/>
            <a:ext cx="3250126" cy="530824"/>
          </a:xfrm>
          <a:prstGeom prst="rect">
            <a:avLst/>
          </a:prstGeom>
          <a:solidFill>
            <a:schemeClr val="bg1"/>
          </a:solidFill>
          <a:ln w="12700" cap="sq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921436" y="1268112"/>
            <a:ext cx="80091" cy="530824"/>
          </a:xfrm>
          <a:prstGeom prst="rect">
            <a:avLst/>
          </a:prstGeom>
          <a:solidFill>
            <a:schemeClr val="accent1"/>
          </a:solidFill>
          <a:ln w="12700" cap="sq">
            <a:gradFill>
              <a:gsLst>
                <a:gs pos="0">
                  <a:schemeClr val="accent1"/>
                </a:gs>
                <a:gs pos="100000">
                  <a:schemeClr val="accent1"/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380284" y="1268112"/>
            <a:ext cx="530824" cy="530824"/>
          </a:xfrm>
          <a:prstGeom prst="donut">
            <a:avLst>
              <a:gd name="adj" fmla="val 9441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474995" y="1362823"/>
            <a:ext cx="341403" cy="34140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blurRad="114300" dist="76200" dir="2700000" algn="tl" rotWithShape="0">
              <a:schemeClr val="accent1">
                <a:lumMod val="75000"/>
                <a:alpha val="3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190446" y="1268110"/>
            <a:ext cx="2604359" cy="5308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实验目的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472063" y="1362823"/>
            <a:ext cx="344335" cy="3414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051927" y="1268112"/>
            <a:ext cx="3250126" cy="530824"/>
          </a:xfrm>
          <a:prstGeom prst="rect">
            <a:avLst/>
          </a:prstGeom>
          <a:solidFill>
            <a:schemeClr val="bg1"/>
          </a:solidFill>
          <a:ln w="12700" cap="sq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1221962" y="1268112"/>
            <a:ext cx="80091" cy="530824"/>
          </a:xfrm>
          <a:prstGeom prst="rect">
            <a:avLst/>
          </a:prstGeom>
          <a:solidFill>
            <a:schemeClr val="accent1"/>
          </a:solidFill>
          <a:ln w="12700" cap="sq">
            <a:gradFill>
              <a:gsLst>
                <a:gs pos="0">
                  <a:schemeClr val="accent1"/>
                </a:gs>
                <a:gs pos="100000">
                  <a:schemeClr val="accent1"/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680810" y="1268112"/>
            <a:ext cx="530824" cy="530824"/>
          </a:xfrm>
          <a:prstGeom prst="donut">
            <a:avLst>
              <a:gd name="adj" fmla="val 9441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7775521" y="1362823"/>
            <a:ext cx="341403" cy="34140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blurRad="114300" dist="76200" dir="2700000" algn="tl" rotWithShape="0">
              <a:schemeClr val="accent1">
                <a:lumMod val="75000"/>
                <a:alpha val="3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490972" y="1268110"/>
            <a:ext cx="2694734" cy="5308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实验环境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772589" y="1362823"/>
            <a:ext cx="344335" cy="3414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751401" y="2317451"/>
            <a:ext cx="3250126" cy="530824"/>
          </a:xfrm>
          <a:prstGeom prst="rect">
            <a:avLst/>
          </a:prstGeom>
          <a:solidFill>
            <a:schemeClr val="bg1"/>
          </a:solidFill>
          <a:ln w="12700" cap="sq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921436" y="2317451"/>
            <a:ext cx="80091" cy="530824"/>
          </a:xfrm>
          <a:prstGeom prst="rect">
            <a:avLst/>
          </a:prstGeom>
          <a:solidFill>
            <a:schemeClr val="accent1"/>
          </a:solidFill>
          <a:ln w="12700" cap="sq">
            <a:gradFill>
              <a:gsLst>
                <a:gs pos="0">
                  <a:schemeClr val="accent1"/>
                </a:gs>
                <a:gs pos="100000">
                  <a:schemeClr val="accent1"/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380284" y="2317451"/>
            <a:ext cx="530824" cy="530824"/>
          </a:xfrm>
          <a:prstGeom prst="donut">
            <a:avLst>
              <a:gd name="adj" fmla="val 9441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3474995" y="2412162"/>
            <a:ext cx="341403" cy="34140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blurRad="114300" dist="76200" dir="2700000" algn="tl" rotWithShape="0">
              <a:schemeClr val="accent1">
                <a:lumMod val="75000"/>
                <a:alpha val="3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4190446" y="2317451"/>
            <a:ext cx="2604359" cy="5308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实验原理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3472063" y="2412162"/>
            <a:ext cx="344335" cy="3414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8051927" y="2317451"/>
            <a:ext cx="3250126" cy="530824"/>
          </a:xfrm>
          <a:prstGeom prst="rect">
            <a:avLst/>
          </a:prstGeom>
          <a:solidFill>
            <a:schemeClr val="bg1"/>
          </a:solidFill>
          <a:ln w="12700" cap="sq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1221962" y="2317451"/>
            <a:ext cx="80091" cy="530824"/>
          </a:xfrm>
          <a:prstGeom prst="rect">
            <a:avLst/>
          </a:prstGeom>
          <a:solidFill>
            <a:schemeClr val="accent1"/>
          </a:solidFill>
          <a:ln w="12700" cap="sq">
            <a:gradFill>
              <a:gsLst>
                <a:gs pos="0">
                  <a:schemeClr val="accent1"/>
                </a:gs>
                <a:gs pos="100000">
                  <a:schemeClr val="accent1"/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7680810" y="2317451"/>
            <a:ext cx="530824" cy="530824"/>
          </a:xfrm>
          <a:prstGeom prst="donut">
            <a:avLst>
              <a:gd name="adj" fmla="val 9441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7775521" y="2412162"/>
            <a:ext cx="341403" cy="34140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blurRad="114300" dist="76200" dir="2700000" algn="tl" rotWithShape="0">
              <a:schemeClr val="accent1">
                <a:lumMod val="75000"/>
                <a:alpha val="3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8490972" y="2317451"/>
            <a:ext cx="2694734" cy="5308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实验内容</a:t>
            </a: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7772589" y="2412162"/>
            <a:ext cx="344335" cy="3414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04</a:t>
            </a: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3751401" y="3366790"/>
            <a:ext cx="3250126" cy="530824"/>
          </a:xfrm>
          <a:prstGeom prst="rect">
            <a:avLst/>
          </a:prstGeom>
          <a:solidFill>
            <a:schemeClr val="bg1"/>
          </a:solidFill>
          <a:ln w="12700" cap="sq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6921436" y="3366790"/>
            <a:ext cx="80091" cy="530824"/>
          </a:xfrm>
          <a:prstGeom prst="rect">
            <a:avLst/>
          </a:prstGeom>
          <a:solidFill>
            <a:schemeClr val="accent1"/>
          </a:solidFill>
          <a:ln w="12700" cap="sq">
            <a:gradFill>
              <a:gsLst>
                <a:gs pos="0">
                  <a:schemeClr val="accent1"/>
                </a:gs>
                <a:gs pos="100000">
                  <a:schemeClr val="accent1"/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3380284" y="3366790"/>
            <a:ext cx="530824" cy="530824"/>
          </a:xfrm>
          <a:prstGeom prst="donut">
            <a:avLst>
              <a:gd name="adj" fmla="val 9441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>
            <a:off x="3474995" y="3461502"/>
            <a:ext cx="341403" cy="34140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blurRad="114300" dist="76200" dir="2700000" algn="tl" rotWithShape="0">
              <a:schemeClr val="accent1">
                <a:lumMod val="75000"/>
                <a:alpha val="3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>
            <a:off x="4190446" y="3366790"/>
            <a:ext cx="2604359" cy="5308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实验结果</a:t>
            </a:r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>
            <a:off x="3472063" y="3461502"/>
            <a:ext cx="344335" cy="3414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05</a:t>
            </a: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>
            <a:off x="8051927" y="3366790"/>
            <a:ext cx="3250126" cy="530824"/>
          </a:xfrm>
          <a:prstGeom prst="rect">
            <a:avLst/>
          </a:prstGeom>
          <a:solidFill>
            <a:schemeClr val="bg1"/>
          </a:solidFill>
          <a:ln w="12700" cap="sq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11221962" y="3366790"/>
            <a:ext cx="80091" cy="530824"/>
          </a:xfrm>
          <a:prstGeom prst="rect">
            <a:avLst/>
          </a:prstGeom>
          <a:solidFill>
            <a:schemeClr val="accent1"/>
          </a:solidFill>
          <a:ln w="12700" cap="sq">
            <a:gradFill>
              <a:gsLst>
                <a:gs pos="0">
                  <a:schemeClr val="accent1"/>
                </a:gs>
                <a:gs pos="100000">
                  <a:schemeClr val="accent1"/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3" name="标题 1"/>
          <p:cNvSpPr txBox="1"/>
          <p:nvPr/>
        </p:nvSpPr>
        <p:spPr>
          <a:xfrm>
            <a:off x="7680810" y="3366790"/>
            <a:ext cx="530824" cy="530824"/>
          </a:xfrm>
          <a:prstGeom prst="donut">
            <a:avLst>
              <a:gd name="adj" fmla="val 9441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4" name="标题 1"/>
          <p:cNvSpPr txBox="1"/>
          <p:nvPr/>
        </p:nvSpPr>
        <p:spPr>
          <a:xfrm>
            <a:off x="7775521" y="3461502"/>
            <a:ext cx="341403" cy="34140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blurRad="114300" dist="76200" dir="2700000" algn="tl" rotWithShape="0">
              <a:schemeClr val="accent1">
                <a:lumMod val="75000"/>
                <a:alpha val="3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5" name="标题 1"/>
          <p:cNvSpPr txBox="1"/>
          <p:nvPr/>
        </p:nvSpPr>
        <p:spPr>
          <a:xfrm>
            <a:off x="8490972" y="3366790"/>
            <a:ext cx="2694734" cy="5308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实验总结</a:t>
            </a:r>
            <a:endParaRPr kumimoji="1" lang="zh-CN" altLang="en-US"/>
          </a:p>
        </p:txBody>
      </p:sp>
      <p:sp>
        <p:nvSpPr>
          <p:cNvPr id="46" name="标题 1"/>
          <p:cNvSpPr txBox="1"/>
          <p:nvPr/>
        </p:nvSpPr>
        <p:spPr>
          <a:xfrm>
            <a:off x="7772589" y="3461502"/>
            <a:ext cx="344335" cy="3414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06</a:t>
            </a:r>
            <a:endParaRPr kumimoji="1" lang="zh-CN" altLang="en-US"/>
          </a:p>
        </p:txBody>
      </p:sp>
      <p:sp>
        <p:nvSpPr>
          <p:cNvPr id="47" name="标题 1"/>
          <p:cNvSpPr txBox="1"/>
          <p:nvPr/>
        </p:nvSpPr>
        <p:spPr>
          <a:xfrm>
            <a:off x="3751401" y="4416129"/>
            <a:ext cx="3250126" cy="530824"/>
          </a:xfrm>
          <a:prstGeom prst="rect">
            <a:avLst/>
          </a:prstGeom>
          <a:solidFill>
            <a:schemeClr val="bg1"/>
          </a:solidFill>
          <a:ln w="12700" cap="sq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8" name="标题 1"/>
          <p:cNvSpPr txBox="1"/>
          <p:nvPr/>
        </p:nvSpPr>
        <p:spPr>
          <a:xfrm>
            <a:off x="6921436" y="4416129"/>
            <a:ext cx="80091" cy="530824"/>
          </a:xfrm>
          <a:prstGeom prst="rect">
            <a:avLst/>
          </a:prstGeom>
          <a:solidFill>
            <a:schemeClr val="accent1"/>
          </a:solidFill>
          <a:ln w="12700" cap="sq">
            <a:gradFill>
              <a:gsLst>
                <a:gs pos="0">
                  <a:schemeClr val="accent1"/>
                </a:gs>
                <a:gs pos="100000">
                  <a:schemeClr val="accent1"/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9" name="标题 1"/>
          <p:cNvSpPr txBox="1"/>
          <p:nvPr/>
        </p:nvSpPr>
        <p:spPr>
          <a:xfrm>
            <a:off x="3380284" y="4416129"/>
            <a:ext cx="530824" cy="530824"/>
          </a:xfrm>
          <a:prstGeom prst="donut">
            <a:avLst>
              <a:gd name="adj" fmla="val 9441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0" name="标题 1"/>
          <p:cNvSpPr txBox="1"/>
          <p:nvPr/>
        </p:nvSpPr>
        <p:spPr>
          <a:xfrm>
            <a:off x="3474995" y="4510840"/>
            <a:ext cx="341403" cy="34140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blurRad="114300" dist="76200" dir="2700000" algn="tl" rotWithShape="0">
              <a:schemeClr val="accent1">
                <a:lumMod val="75000"/>
                <a:alpha val="3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1" name="标题 1"/>
          <p:cNvSpPr txBox="1"/>
          <p:nvPr/>
        </p:nvSpPr>
        <p:spPr>
          <a:xfrm>
            <a:off x="4190446" y="4416129"/>
            <a:ext cx="2604359" cy="5308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marL="0" indent="0" algn="l" defTabSz="0" rtl="0" eaLnBrk="1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zh-CN" altLang="en-US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现场演示</a:t>
            </a:r>
            <a:endParaRPr kumimoji="1" lang="zh-CN" altLang="en-US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OPPOSans H" panose="00020600040101010101" charset="-122"/>
              <a:ea typeface="OPPOSans H" panose="00020600040101010101" charset="-122"/>
              <a:cs typeface="OPPOSans H" panose="00020600040101010101" charset="-122"/>
            </a:endParaRPr>
          </a:p>
        </p:txBody>
      </p:sp>
      <p:sp>
        <p:nvSpPr>
          <p:cNvPr id="52" name="标题 1"/>
          <p:cNvSpPr txBox="1"/>
          <p:nvPr/>
        </p:nvSpPr>
        <p:spPr>
          <a:xfrm>
            <a:off x="3472063" y="4510840"/>
            <a:ext cx="344335" cy="3414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07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85085" y="1094865"/>
            <a:ext cx="4565650" cy="1276350"/>
          </a:xfrm>
          <a:prstGeom prst="roundRect">
            <a:avLst>
              <a:gd name="adj" fmla="val 7598"/>
            </a:avLst>
          </a:prstGeom>
          <a:solidFill>
            <a:schemeClr val="bg1"/>
          </a:solidFill>
          <a:ln w="6350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76589" y="997206"/>
            <a:ext cx="4565650" cy="1276350"/>
          </a:xfrm>
          <a:prstGeom prst="roundRect">
            <a:avLst>
              <a:gd name="adj" fmla="val 7598"/>
            </a:avLst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40000"/>
                  <a:lumOff val="60000"/>
                  <a:alpha val="10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8221" y="1175006"/>
            <a:ext cx="895350" cy="901700"/>
          </a:xfrm>
          <a:custGeom>
            <a:avLst/>
            <a:gdLst>
              <a:gd name="connsiteX0" fmla="*/ 768350 w 895350"/>
              <a:gd name="connsiteY0" fmla="*/ 0 h 901700"/>
              <a:gd name="connsiteX1" fmla="*/ 895350 w 895350"/>
              <a:gd name="connsiteY1" fmla="*/ 127000 h 901700"/>
              <a:gd name="connsiteX2" fmla="*/ 895350 w 895350"/>
              <a:gd name="connsiteY2" fmla="*/ 774700 h 901700"/>
              <a:gd name="connsiteX3" fmla="*/ 768350 w 895350"/>
              <a:gd name="connsiteY3" fmla="*/ 901700 h 901700"/>
              <a:gd name="connsiteX4" fmla="*/ 127000 w 895350"/>
              <a:gd name="connsiteY4" fmla="*/ 901700 h 901700"/>
              <a:gd name="connsiteX5" fmla="*/ 0 w 895350"/>
              <a:gd name="connsiteY5" fmla="*/ 774700 h 901700"/>
              <a:gd name="connsiteX6" fmla="*/ 0 w 895350"/>
              <a:gd name="connsiteY6" fmla="*/ 127000 h 901700"/>
              <a:gd name="connsiteX7" fmla="*/ 127000 w 895350"/>
              <a:gd name="connsiteY7" fmla="*/ 0 h 901700"/>
            </a:gdLst>
            <a:ahLst/>
            <a:cxnLst/>
            <a:rect l="l" t="t" r="r" b="b"/>
            <a:pathLst>
              <a:path w="895350" h="901700">
                <a:moveTo>
                  <a:pt x="768350" y="0"/>
                </a:moveTo>
                <a:cubicBezTo>
                  <a:pt x="838490" y="0"/>
                  <a:pt x="895350" y="56860"/>
                  <a:pt x="895350" y="127000"/>
                </a:cubicBezTo>
                <a:lnTo>
                  <a:pt x="895350" y="774700"/>
                </a:lnTo>
                <a:cubicBezTo>
                  <a:pt x="895350" y="844840"/>
                  <a:pt x="838490" y="901700"/>
                  <a:pt x="768350" y="901700"/>
                </a:cubicBezTo>
                <a:lnTo>
                  <a:pt x="127000" y="901700"/>
                </a:lnTo>
                <a:cubicBezTo>
                  <a:pt x="56860" y="901700"/>
                  <a:pt x="0" y="844840"/>
                  <a:pt x="0" y="774700"/>
                </a:cubicBezTo>
                <a:lnTo>
                  <a:pt x="0" y="127000"/>
                </a:lnTo>
                <a:cubicBezTo>
                  <a:pt x="0" y="56860"/>
                  <a:pt x="56860" y="0"/>
                  <a:pt x="127000" y="0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39830" y="1321021"/>
            <a:ext cx="571496" cy="571496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gradFill>
            <a:gsLst>
              <a:gs pos="100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184691" y="1087611"/>
            <a:ext cx="3784600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二维图形变换对比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187763" y="1453902"/>
            <a:ext cx="3780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75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展示二维图形变换前后的对比图，验证变换效果，确保变换准确无误。
通过对比图直观展示变换效果，如矩形的缩放、旋转等，验证变换的正确性。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768992" y="4503543"/>
            <a:ext cx="3780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975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展示二维变换的代码片段，解释关键代码，确保代码实现符合预期。
详细展示矩阵运算代码，解释缩放、旋转等矩阵的构建与应用。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0" y="355669"/>
            <a:ext cx="720000" cy="576000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64394" y="355669"/>
            <a:ext cx="7519965" cy="576000"/>
          </a:xfrm>
          <a:custGeom>
            <a:avLst/>
            <a:gdLst>
              <a:gd name="connsiteX0" fmla="*/ 367854 w 7519965"/>
              <a:gd name="connsiteY0" fmla="*/ 503515 h 510950"/>
              <a:gd name="connsiteX1" fmla="*/ 0 w 7519965"/>
              <a:gd name="connsiteY1" fmla="*/ 0 h 510950"/>
              <a:gd name="connsiteX2" fmla="*/ 7519965 w 7519965"/>
              <a:gd name="connsiteY2" fmla="*/ 0 h 510950"/>
              <a:gd name="connsiteX3" fmla="*/ 7300522 w 7519965"/>
              <a:gd name="connsiteY3" fmla="*/ 510950 h 510950"/>
              <a:gd name="connsiteX4" fmla="*/ 367854 w 7519965"/>
              <a:gd name="connsiteY4" fmla="*/ 503515 h 510950"/>
            </a:gdLst>
            <a:ahLst/>
            <a:cxnLst/>
            <a:rect l="l" t="t" r="r" b="b"/>
            <a:pathLst>
              <a:path w="7519965" h="510950">
                <a:moveTo>
                  <a:pt x="367854" y="503515"/>
                </a:moveTo>
                <a:lnTo>
                  <a:pt x="0" y="0"/>
                </a:lnTo>
                <a:lnTo>
                  <a:pt x="7519965" y="0"/>
                </a:lnTo>
                <a:lnTo>
                  <a:pt x="7300522" y="510950"/>
                </a:lnTo>
                <a:lnTo>
                  <a:pt x="367854" y="50351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921832" y="409669"/>
            <a:ext cx="1053759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二维变换效果展示</a:t>
            </a:r>
            <a:endParaRPr kumimoji="1" lang="zh-CN" altLang="en-US"/>
          </a:p>
        </p:txBody>
      </p:sp>
      <p:sp>
        <p:nvSpPr>
          <p:cNvPr id="25" name="文本框 24"/>
          <p:cNvSpPr txBox="1"/>
          <p:nvPr userDrawn="1"/>
        </p:nvSpPr>
        <p:spPr>
          <a:xfrm>
            <a:off x="2054093" y="2521753"/>
            <a:ext cx="1627649" cy="368300"/>
          </a:xfrm>
          <a:prstGeom prst="rect">
            <a:avLst/>
          </a:prstGeom>
        </p:spPr>
        <p:txBody>
          <a:bodyPr wrap="none" rtlCol="0">
            <a:noAutofit/>
          </a:bodyPr>
          <a:p>
            <a:pPr algn="ctr"/>
            <a:r>
              <a:rPr lang="zh-CN" altLang="en-US" b="1">
                <a:solidFill>
                  <a:schemeClr val="tx1"/>
                </a:solidFill>
              </a:rPr>
              <a:t>反射</a:t>
            </a:r>
            <a:r>
              <a:rPr lang="zh-CN" altLang="en-US" b="1"/>
              <a:t>效果</a:t>
            </a:r>
            <a:endParaRPr lang="zh-CN" altLang="en-US" b="1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7801906" y="2521770"/>
            <a:ext cx="1627649" cy="368300"/>
          </a:xfrm>
          <a:prstGeom prst="rect">
            <a:avLst/>
          </a:prstGeom>
        </p:spPr>
        <p:txBody>
          <a:bodyPr wrap="none" rtlCol="0">
            <a:noAutofit/>
          </a:bodyPr>
          <a:p>
            <a:pPr algn="ctr"/>
            <a:r>
              <a:rPr lang="zh-CN" altLang="en-US" b="1">
                <a:solidFill>
                  <a:schemeClr val="tx1"/>
                </a:solidFill>
              </a:rPr>
              <a:t>切变</a:t>
            </a:r>
            <a:r>
              <a:rPr lang="zh-CN" altLang="en-US" b="1"/>
              <a:t>变换</a:t>
            </a:r>
            <a:endParaRPr lang="zh-CN" altLang="en-US" b="1"/>
          </a:p>
        </p:txBody>
      </p:sp>
      <p:pic>
        <p:nvPicPr>
          <p:cNvPr id="9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1329" y="3041967"/>
            <a:ext cx="4231005" cy="3370580"/>
          </a:xfrm>
          <a:prstGeom prst="rect">
            <a:avLst/>
          </a:prstGeom>
        </p:spPr>
      </p:pic>
      <p:pic>
        <p:nvPicPr>
          <p:cNvPr id="10" name="图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682" y="2975269"/>
            <a:ext cx="4398010" cy="350393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89943" y="1192554"/>
            <a:ext cx="4565650" cy="1276350"/>
          </a:xfrm>
          <a:prstGeom prst="roundRect">
            <a:avLst>
              <a:gd name="adj" fmla="val 7598"/>
            </a:avLst>
          </a:prstGeom>
          <a:solidFill>
            <a:schemeClr val="bg1"/>
          </a:solidFill>
          <a:ln w="6350" cap="flat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08922" y="1117079"/>
            <a:ext cx="4565650" cy="1276350"/>
          </a:xfrm>
          <a:prstGeom prst="roundRect">
            <a:avLst>
              <a:gd name="adj" fmla="val 7598"/>
            </a:avLst>
          </a:prstGeom>
          <a:gradFill>
            <a:gsLst>
              <a:gs pos="1000">
                <a:schemeClr val="accent2">
                  <a:alpha val="100000"/>
                </a:schemeClr>
              </a:gs>
              <a:gs pos="100000">
                <a:schemeClr val="accent2">
                  <a:lumMod val="40000"/>
                  <a:lumOff val="60000"/>
                  <a:alpha val="10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64422" y="1294879"/>
            <a:ext cx="895350" cy="901700"/>
          </a:xfrm>
          <a:custGeom>
            <a:avLst/>
            <a:gdLst>
              <a:gd name="connsiteX0" fmla="*/ 768350 w 895350"/>
              <a:gd name="connsiteY0" fmla="*/ 0 h 901700"/>
              <a:gd name="connsiteX1" fmla="*/ 895350 w 895350"/>
              <a:gd name="connsiteY1" fmla="*/ 127000 h 901700"/>
              <a:gd name="connsiteX2" fmla="*/ 895350 w 895350"/>
              <a:gd name="connsiteY2" fmla="*/ 774700 h 901700"/>
              <a:gd name="connsiteX3" fmla="*/ 768350 w 895350"/>
              <a:gd name="connsiteY3" fmla="*/ 901700 h 901700"/>
              <a:gd name="connsiteX4" fmla="*/ 127000 w 895350"/>
              <a:gd name="connsiteY4" fmla="*/ 901700 h 901700"/>
              <a:gd name="connsiteX5" fmla="*/ 0 w 895350"/>
              <a:gd name="connsiteY5" fmla="*/ 774700 h 901700"/>
              <a:gd name="connsiteX6" fmla="*/ 0 w 895350"/>
              <a:gd name="connsiteY6" fmla="*/ 127000 h 901700"/>
              <a:gd name="connsiteX7" fmla="*/ 127000 w 895350"/>
              <a:gd name="connsiteY7" fmla="*/ 0 h 901700"/>
            </a:gdLst>
            <a:ahLst/>
            <a:cxnLst/>
            <a:rect l="l" t="t" r="r" b="b"/>
            <a:pathLst>
              <a:path w="895350" h="901700">
                <a:moveTo>
                  <a:pt x="768350" y="0"/>
                </a:moveTo>
                <a:cubicBezTo>
                  <a:pt x="838490" y="0"/>
                  <a:pt x="895350" y="56860"/>
                  <a:pt x="895350" y="127000"/>
                </a:cubicBezTo>
                <a:lnTo>
                  <a:pt x="895350" y="774700"/>
                </a:lnTo>
                <a:cubicBezTo>
                  <a:pt x="895350" y="844840"/>
                  <a:pt x="838490" y="901700"/>
                  <a:pt x="768350" y="901700"/>
                </a:cubicBezTo>
                <a:lnTo>
                  <a:pt x="127000" y="901700"/>
                </a:lnTo>
                <a:cubicBezTo>
                  <a:pt x="56860" y="901700"/>
                  <a:pt x="0" y="844840"/>
                  <a:pt x="0" y="774700"/>
                </a:cubicBezTo>
                <a:lnTo>
                  <a:pt x="0" y="127000"/>
                </a:lnTo>
                <a:cubicBezTo>
                  <a:pt x="0" y="56860"/>
                  <a:pt x="56860" y="0"/>
                  <a:pt x="127000" y="0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570284" y="1207484"/>
            <a:ext cx="3784600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二维变换代码展示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573976" y="1573775"/>
            <a:ext cx="3780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975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展示二维变换的代码片段，解释关键代码，确保代码实现符合预期。
详细展示矩阵运算代码，解释缩放、旋转等矩阵的构建与应用。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66097" y="1448880"/>
            <a:ext cx="711030" cy="644631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gradFill>
            <a:gsLst>
              <a:gs pos="1000">
                <a:schemeClr val="accent2">
                  <a:alpha val="10000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0" y="355669"/>
            <a:ext cx="720000" cy="576000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64394" y="355669"/>
            <a:ext cx="7519965" cy="576000"/>
          </a:xfrm>
          <a:custGeom>
            <a:avLst/>
            <a:gdLst>
              <a:gd name="connsiteX0" fmla="*/ 367854 w 7519965"/>
              <a:gd name="connsiteY0" fmla="*/ 503515 h 510950"/>
              <a:gd name="connsiteX1" fmla="*/ 0 w 7519965"/>
              <a:gd name="connsiteY1" fmla="*/ 0 h 510950"/>
              <a:gd name="connsiteX2" fmla="*/ 7519965 w 7519965"/>
              <a:gd name="connsiteY2" fmla="*/ 0 h 510950"/>
              <a:gd name="connsiteX3" fmla="*/ 7300522 w 7519965"/>
              <a:gd name="connsiteY3" fmla="*/ 510950 h 510950"/>
              <a:gd name="connsiteX4" fmla="*/ 367854 w 7519965"/>
              <a:gd name="connsiteY4" fmla="*/ 503515 h 510950"/>
            </a:gdLst>
            <a:ahLst/>
            <a:cxnLst/>
            <a:rect l="l" t="t" r="r" b="b"/>
            <a:pathLst>
              <a:path w="7519965" h="510950">
                <a:moveTo>
                  <a:pt x="367854" y="503515"/>
                </a:moveTo>
                <a:lnTo>
                  <a:pt x="0" y="0"/>
                </a:lnTo>
                <a:lnTo>
                  <a:pt x="7519965" y="0"/>
                </a:lnTo>
                <a:lnTo>
                  <a:pt x="7300522" y="510950"/>
                </a:lnTo>
                <a:lnTo>
                  <a:pt x="367854" y="50351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921832" y="409669"/>
            <a:ext cx="1053759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二维变换效果展示</a:t>
            </a:r>
            <a:endParaRPr kumimoji="1" lang="zh-CN" altLang="en-US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1117761" y="2577414"/>
            <a:ext cx="7375365" cy="1377442"/>
          </a:xfrm>
          <a:prstGeom prst="rect">
            <a:avLst/>
          </a:prstGeom>
        </p:spPr>
        <p:txBody>
          <a:bodyPr wrap="none" rtlCol="0">
            <a:noAutofit/>
          </a:bodyPr>
          <a:p>
            <a:pPr algn="l"/>
            <a:r>
              <a:rPr lang="zh-CN" altLang="en-US" sz="1600"/>
              <a:t>反射变换实现如下</a:t>
            </a:r>
            <a:endParaRPr lang="zh-CN" altLang="en-US" sz="1600"/>
          </a:p>
          <a:p>
            <a:pPr algn="l"/>
            <a:r>
              <a:rPr lang="en-US" altLang="zh-CN" sz="1600"/>
              <a:t>// </a:t>
            </a:r>
            <a:r>
              <a:rPr lang="zh-CN" altLang="en-US" sz="1600"/>
              <a:t>反射变换函数</a:t>
            </a:r>
            <a:endParaRPr lang="zh-CN" altLang="en-US" sz="1600"/>
          </a:p>
          <a:p>
            <a:pPr algn="l"/>
            <a:r>
              <a:rPr lang="en-US" altLang="zh-CN" sz="1600"/>
              <a:t>void doReflectionTransform() {</a:t>
            </a:r>
            <a:endParaRPr lang="en-US" altLang="zh-CN" sz="1600"/>
          </a:p>
          <a:p>
            <a:pPr algn="l"/>
            <a:r>
              <a:rPr lang="en-US" altLang="zh-CN" sz="1600"/>
              <a:t>	transform = glm::scale(glm::mat4(1.0f), glm::vec3(-1.0f, 1.0f, 1.0f));</a:t>
            </a:r>
            <a:endParaRPr lang="en-US" altLang="zh-CN" sz="1600"/>
          </a:p>
          <a:p>
            <a:pPr algn="l"/>
            <a:r>
              <a:rPr lang="en-US" altLang="zh-CN" sz="1600"/>
              <a:t>}</a:t>
            </a:r>
            <a:endParaRPr lang="zh-CN" altLang="en-US" sz="1600"/>
          </a:p>
        </p:txBody>
      </p:sp>
      <p:sp>
        <p:nvSpPr>
          <p:cNvPr id="3" name="文本框 2"/>
          <p:cNvSpPr txBox="1"/>
          <p:nvPr userDrawn="1"/>
        </p:nvSpPr>
        <p:spPr>
          <a:xfrm>
            <a:off x="1117804" y="4063848"/>
            <a:ext cx="9541051" cy="1814830"/>
          </a:xfrm>
          <a:prstGeom prst="rect">
            <a:avLst/>
          </a:prstGeom>
        </p:spPr>
        <p:txBody>
          <a:bodyPr wrap="square" rtlCol="0">
            <a:noAutofit/>
          </a:bodyPr>
          <a:p>
            <a:pPr algn="l"/>
            <a:r>
              <a:rPr lang="zh-CN" altLang="en-US" sz="1600"/>
              <a:t>切变变换实现如下</a:t>
            </a:r>
            <a:endParaRPr lang="zh-CN" altLang="en-US" sz="1600"/>
          </a:p>
          <a:p>
            <a:pPr algn="l"/>
            <a:r>
              <a:rPr lang="en-US" altLang="zh-CN" sz="1600"/>
              <a:t>void doShearTransform() {</a:t>
            </a:r>
            <a:endParaRPr lang="en-US" altLang="zh-CN" sz="1600"/>
          </a:p>
          <a:p>
            <a:pPr algn="l"/>
            <a:r>
              <a:rPr lang="en-US" altLang="zh-CN" sz="1600"/>
              <a:t>	glm::mat4 shearMat = glm::mat4(1.0f);</a:t>
            </a:r>
            <a:endParaRPr lang="en-US" altLang="zh-CN" sz="1600"/>
          </a:p>
          <a:p>
            <a:pPr algn="l"/>
            <a:r>
              <a:rPr lang="en-US" altLang="zh-CN" sz="1600"/>
              <a:t>	shearMat[1][0] = 0.5f; // X</a:t>
            </a:r>
            <a:r>
              <a:rPr lang="zh-CN" altLang="en-US" sz="1600"/>
              <a:t>方向剪切</a:t>
            </a:r>
            <a:endParaRPr lang="zh-CN" altLang="en-US" sz="1600"/>
          </a:p>
          <a:p>
            <a:pPr algn="l"/>
            <a:r>
              <a:rPr lang="en-US" altLang="zh-CN" sz="1600"/>
              <a:t>	transform = shearMat;</a:t>
            </a:r>
            <a:endParaRPr lang="en-US" altLang="zh-CN" sz="1600"/>
          </a:p>
          <a:p>
            <a:pPr algn="l"/>
            <a:r>
              <a:rPr lang="en-US" altLang="zh-CN" sz="1600"/>
              <a:t>}</a:t>
            </a:r>
            <a:endParaRPr lang="en-US" altLang="zh-CN" sz="1600"/>
          </a:p>
          <a:p>
            <a:pPr algn="l"/>
            <a:r>
              <a:rPr lang="en-US" altLang="zh-CN" sz="1600"/>
              <a:t> </a:t>
            </a:r>
            <a:r>
              <a:rPr lang="zh-CN" altLang="en-US" sz="1600"/>
              <a:t>此处实现有所不同</a:t>
            </a:r>
            <a:r>
              <a:rPr lang="en-US" altLang="zh-CN" sz="1600"/>
              <a:t>,</a:t>
            </a:r>
            <a:r>
              <a:rPr lang="zh-CN" altLang="en-US" sz="1600"/>
              <a:t>此处先生成了</a:t>
            </a:r>
            <a:r>
              <a:rPr lang="en-US" altLang="zh-CN" sz="1600"/>
              <a:t>4*4</a:t>
            </a:r>
            <a:r>
              <a:rPr lang="zh-CN" altLang="en-US" sz="1600"/>
              <a:t>的单位矩阵</a:t>
            </a:r>
            <a:r>
              <a:rPr lang="en-US" altLang="zh-CN" sz="1600"/>
              <a:t>,</a:t>
            </a:r>
            <a:r>
              <a:rPr lang="zh-CN" altLang="en-US" sz="1600"/>
              <a:t>然后人为调整矩阵进行</a:t>
            </a:r>
            <a:r>
              <a:rPr lang="en-US" altLang="zh-CN" sz="1600"/>
              <a:t>x</a:t>
            </a:r>
            <a:r>
              <a:rPr lang="zh-CN" altLang="en-US" sz="1600"/>
              <a:t>方向剪切</a:t>
            </a:r>
            <a:r>
              <a:rPr lang="en-US" altLang="zh-CN" sz="1600"/>
              <a:t>,</a:t>
            </a:r>
            <a:r>
              <a:rPr lang="zh-CN" altLang="en-US" sz="1600"/>
              <a:t>需要注意的是</a:t>
            </a:r>
            <a:r>
              <a:rPr lang="en-US" altLang="zh-CN" sz="1600"/>
              <a:t>GLM</a:t>
            </a:r>
            <a:r>
              <a:rPr lang="zh-CN" altLang="en-US" sz="1600"/>
              <a:t>库中的矩阵是烈主序</a:t>
            </a:r>
            <a:r>
              <a:rPr lang="en-US" altLang="zh-CN" sz="1600"/>
              <a:t>,</a:t>
            </a:r>
            <a:r>
              <a:rPr lang="zh-CN" altLang="en-US" sz="1600"/>
              <a:t>所以</a:t>
            </a:r>
            <a:r>
              <a:rPr lang="en-US" altLang="zh-CN" sz="1600"/>
              <a:t>(1</a:t>
            </a:r>
            <a:r>
              <a:rPr lang="zh-CN" altLang="en-US" sz="1600"/>
              <a:t>，</a:t>
            </a:r>
            <a:r>
              <a:rPr lang="en-US" altLang="zh-CN" sz="1600"/>
              <a:t>0)</a:t>
            </a:r>
            <a:r>
              <a:rPr lang="zh-CN" altLang="en-US" sz="1600"/>
              <a:t>实际上对应了</a:t>
            </a:r>
            <a:r>
              <a:rPr lang="en-US" altLang="zh-CN" sz="1600"/>
              <a:t>x</a:t>
            </a:r>
            <a:r>
              <a:rPr lang="zh-CN" altLang="en-US" sz="1600"/>
              <a:t>剪切</a:t>
            </a:r>
            <a:endParaRPr lang="zh-CN" altLang="en-US" sz="1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85085" y="1094865"/>
            <a:ext cx="4565650" cy="1276350"/>
          </a:xfrm>
          <a:prstGeom prst="roundRect">
            <a:avLst>
              <a:gd name="adj" fmla="val 7598"/>
            </a:avLst>
          </a:prstGeom>
          <a:solidFill>
            <a:schemeClr val="bg1"/>
          </a:solidFill>
          <a:ln w="6350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76589" y="997206"/>
            <a:ext cx="4565650" cy="1276350"/>
          </a:xfrm>
          <a:prstGeom prst="roundRect">
            <a:avLst>
              <a:gd name="adj" fmla="val 7598"/>
            </a:avLst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40000"/>
                  <a:lumOff val="60000"/>
                  <a:alpha val="10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8221" y="1175006"/>
            <a:ext cx="895350" cy="901700"/>
          </a:xfrm>
          <a:custGeom>
            <a:avLst/>
            <a:gdLst>
              <a:gd name="connsiteX0" fmla="*/ 768350 w 895350"/>
              <a:gd name="connsiteY0" fmla="*/ 0 h 901700"/>
              <a:gd name="connsiteX1" fmla="*/ 895350 w 895350"/>
              <a:gd name="connsiteY1" fmla="*/ 127000 h 901700"/>
              <a:gd name="connsiteX2" fmla="*/ 895350 w 895350"/>
              <a:gd name="connsiteY2" fmla="*/ 774700 h 901700"/>
              <a:gd name="connsiteX3" fmla="*/ 768350 w 895350"/>
              <a:gd name="connsiteY3" fmla="*/ 901700 h 901700"/>
              <a:gd name="connsiteX4" fmla="*/ 127000 w 895350"/>
              <a:gd name="connsiteY4" fmla="*/ 901700 h 901700"/>
              <a:gd name="connsiteX5" fmla="*/ 0 w 895350"/>
              <a:gd name="connsiteY5" fmla="*/ 774700 h 901700"/>
              <a:gd name="connsiteX6" fmla="*/ 0 w 895350"/>
              <a:gd name="connsiteY6" fmla="*/ 127000 h 901700"/>
              <a:gd name="connsiteX7" fmla="*/ 127000 w 895350"/>
              <a:gd name="connsiteY7" fmla="*/ 0 h 901700"/>
            </a:gdLst>
            <a:ahLst/>
            <a:cxnLst/>
            <a:rect l="l" t="t" r="r" b="b"/>
            <a:pathLst>
              <a:path w="895350" h="901700">
                <a:moveTo>
                  <a:pt x="768350" y="0"/>
                </a:moveTo>
                <a:cubicBezTo>
                  <a:pt x="838490" y="0"/>
                  <a:pt x="895350" y="56860"/>
                  <a:pt x="895350" y="127000"/>
                </a:cubicBezTo>
                <a:lnTo>
                  <a:pt x="895350" y="774700"/>
                </a:lnTo>
                <a:cubicBezTo>
                  <a:pt x="895350" y="844840"/>
                  <a:pt x="838490" y="901700"/>
                  <a:pt x="768350" y="901700"/>
                </a:cubicBezTo>
                <a:lnTo>
                  <a:pt x="127000" y="901700"/>
                </a:lnTo>
                <a:cubicBezTo>
                  <a:pt x="56860" y="901700"/>
                  <a:pt x="0" y="844840"/>
                  <a:pt x="0" y="774700"/>
                </a:cubicBezTo>
                <a:lnTo>
                  <a:pt x="0" y="127000"/>
                </a:lnTo>
                <a:cubicBezTo>
                  <a:pt x="0" y="56860"/>
                  <a:pt x="56860" y="0"/>
                  <a:pt x="127000" y="0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39830" y="1321021"/>
            <a:ext cx="571496" cy="571496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gradFill>
            <a:gsLst>
              <a:gs pos="100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184691" y="1087611"/>
            <a:ext cx="3784600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二维图形变换对比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187763" y="1453902"/>
            <a:ext cx="3780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75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展示二维图形变换前后的对比图，验证变换效果，确保变换准确无误。
通过对比图直观展示变换效果，如矩形的缩放、旋转等，验证变换的正确性。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768992" y="4503543"/>
            <a:ext cx="3780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975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展示二维变换的代码片段，解释关键代码，确保代码实现符合预期。
详细展示矩阵运算代码，解释缩放、旋转等矩阵的构建与应用。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0" y="355669"/>
            <a:ext cx="720000" cy="576000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64394" y="355669"/>
            <a:ext cx="7519965" cy="576000"/>
          </a:xfrm>
          <a:custGeom>
            <a:avLst/>
            <a:gdLst>
              <a:gd name="connsiteX0" fmla="*/ 367854 w 7519965"/>
              <a:gd name="connsiteY0" fmla="*/ 503515 h 510950"/>
              <a:gd name="connsiteX1" fmla="*/ 0 w 7519965"/>
              <a:gd name="connsiteY1" fmla="*/ 0 h 510950"/>
              <a:gd name="connsiteX2" fmla="*/ 7519965 w 7519965"/>
              <a:gd name="connsiteY2" fmla="*/ 0 h 510950"/>
              <a:gd name="connsiteX3" fmla="*/ 7300522 w 7519965"/>
              <a:gd name="connsiteY3" fmla="*/ 510950 h 510950"/>
              <a:gd name="connsiteX4" fmla="*/ 367854 w 7519965"/>
              <a:gd name="connsiteY4" fmla="*/ 503515 h 510950"/>
            </a:gdLst>
            <a:ahLst/>
            <a:cxnLst/>
            <a:rect l="l" t="t" r="r" b="b"/>
            <a:pathLst>
              <a:path w="7519965" h="510950">
                <a:moveTo>
                  <a:pt x="367854" y="503515"/>
                </a:moveTo>
                <a:lnTo>
                  <a:pt x="0" y="0"/>
                </a:lnTo>
                <a:lnTo>
                  <a:pt x="7519965" y="0"/>
                </a:lnTo>
                <a:lnTo>
                  <a:pt x="7300522" y="510950"/>
                </a:lnTo>
                <a:lnTo>
                  <a:pt x="367854" y="50351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921832" y="409669"/>
            <a:ext cx="1053759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二维变换效果展示</a:t>
            </a:r>
            <a:endParaRPr kumimoji="1" lang="zh-CN" altLang="en-US"/>
          </a:p>
        </p:txBody>
      </p:sp>
      <p:sp>
        <p:nvSpPr>
          <p:cNvPr id="25" name="文本框 24"/>
          <p:cNvSpPr txBox="1"/>
          <p:nvPr userDrawn="1"/>
        </p:nvSpPr>
        <p:spPr>
          <a:xfrm>
            <a:off x="2054093" y="2521753"/>
            <a:ext cx="1627649" cy="368300"/>
          </a:xfrm>
          <a:prstGeom prst="rect">
            <a:avLst/>
          </a:prstGeom>
        </p:spPr>
        <p:txBody>
          <a:bodyPr wrap="none" rtlCol="0">
            <a:noAutofit/>
          </a:bodyPr>
          <a:p>
            <a:pPr algn="ctr"/>
            <a:r>
              <a:rPr lang="zh-CN" altLang="en-US" b="1">
                <a:solidFill>
                  <a:schemeClr val="tx1"/>
                </a:solidFill>
              </a:rPr>
              <a:t>缩放</a:t>
            </a:r>
            <a:r>
              <a:rPr lang="zh-CN" altLang="en-US" b="1"/>
              <a:t>效果</a:t>
            </a:r>
            <a:endParaRPr lang="zh-CN" altLang="en-US" b="1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7801906" y="2521770"/>
            <a:ext cx="1627649" cy="368300"/>
          </a:xfrm>
          <a:prstGeom prst="rect">
            <a:avLst/>
          </a:prstGeom>
        </p:spPr>
        <p:txBody>
          <a:bodyPr wrap="none" rtlCol="0">
            <a:noAutofit/>
          </a:bodyPr>
          <a:p>
            <a:pPr algn="ctr"/>
            <a:r>
              <a:rPr lang="zh-CN" altLang="en-US" b="1">
                <a:solidFill>
                  <a:schemeClr val="tx1"/>
                </a:solidFill>
              </a:rPr>
              <a:t>旋转</a:t>
            </a:r>
            <a:r>
              <a:rPr lang="zh-CN" altLang="en-US" b="1"/>
              <a:t>变换</a:t>
            </a:r>
            <a:endParaRPr lang="zh-CN" altLang="en-US" b="1"/>
          </a:p>
        </p:txBody>
      </p:sp>
      <p:pic>
        <p:nvPicPr>
          <p:cNvPr id="28" name="图片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7482" y="2890053"/>
            <a:ext cx="4420870" cy="3521710"/>
          </a:xfrm>
          <a:prstGeom prst="rect">
            <a:avLst/>
          </a:prstGeom>
        </p:spPr>
      </p:pic>
      <p:pic>
        <p:nvPicPr>
          <p:cNvPr id="30" name="图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982" y="2990109"/>
            <a:ext cx="4169410" cy="332168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89943" y="1192554"/>
            <a:ext cx="4565650" cy="1276350"/>
          </a:xfrm>
          <a:prstGeom prst="roundRect">
            <a:avLst>
              <a:gd name="adj" fmla="val 7598"/>
            </a:avLst>
          </a:prstGeom>
          <a:solidFill>
            <a:schemeClr val="bg1"/>
          </a:solidFill>
          <a:ln w="6350" cap="flat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08922" y="1117079"/>
            <a:ext cx="4565650" cy="1276350"/>
          </a:xfrm>
          <a:prstGeom prst="roundRect">
            <a:avLst>
              <a:gd name="adj" fmla="val 7598"/>
            </a:avLst>
          </a:prstGeom>
          <a:gradFill>
            <a:gsLst>
              <a:gs pos="1000">
                <a:schemeClr val="accent2">
                  <a:alpha val="100000"/>
                </a:schemeClr>
              </a:gs>
              <a:gs pos="100000">
                <a:schemeClr val="accent2">
                  <a:lumMod val="40000"/>
                  <a:lumOff val="60000"/>
                  <a:alpha val="10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64422" y="1294879"/>
            <a:ext cx="895350" cy="901700"/>
          </a:xfrm>
          <a:custGeom>
            <a:avLst/>
            <a:gdLst>
              <a:gd name="connsiteX0" fmla="*/ 768350 w 895350"/>
              <a:gd name="connsiteY0" fmla="*/ 0 h 901700"/>
              <a:gd name="connsiteX1" fmla="*/ 895350 w 895350"/>
              <a:gd name="connsiteY1" fmla="*/ 127000 h 901700"/>
              <a:gd name="connsiteX2" fmla="*/ 895350 w 895350"/>
              <a:gd name="connsiteY2" fmla="*/ 774700 h 901700"/>
              <a:gd name="connsiteX3" fmla="*/ 768350 w 895350"/>
              <a:gd name="connsiteY3" fmla="*/ 901700 h 901700"/>
              <a:gd name="connsiteX4" fmla="*/ 127000 w 895350"/>
              <a:gd name="connsiteY4" fmla="*/ 901700 h 901700"/>
              <a:gd name="connsiteX5" fmla="*/ 0 w 895350"/>
              <a:gd name="connsiteY5" fmla="*/ 774700 h 901700"/>
              <a:gd name="connsiteX6" fmla="*/ 0 w 895350"/>
              <a:gd name="connsiteY6" fmla="*/ 127000 h 901700"/>
              <a:gd name="connsiteX7" fmla="*/ 127000 w 895350"/>
              <a:gd name="connsiteY7" fmla="*/ 0 h 901700"/>
            </a:gdLst>
            <a:ahLst/>
            <a:cxnLst/>
            <a:rect l="l" t="t" r="r" b="b"/>
            <a:pathLst>
              <a:path w="895350" h="901700">
                <a:moveTo>
                  <a:pt x="768350" y="0"/>
                </a:moveTo>
                <a:cubicBezTo>
                  <a:pt x="838490" y="0"/>
                  <a:pt x="895350" y="56860"/>
                  <a:pt x="895350" y="127000"/>
                </a:cubicBezTo>
                <a:lnTo>
                  <a:pt x="895350" y="774700"/>
                </a:lnTo>
                <a:cubicBezTo>
                  <a:pt x="895350" y="844840"/>
                  <a:pt x="838490" y="901700"/>
                  <a:pt x="768350" y="901700"/>
                </a:cubicBezTo>
                <a:lnTo>
                  <a:pt x="127000" y="901700"/>
                </a:lnTo>
                <a:cubicBezTo>
                  <a:pt x="56860" y="901700"/>
                  <a:pt x="0" y="844840"/>
                  <a:pt x="0" y="774700"/>
                </a:cubicBezTo>
                <a:lnTo>
                  <a:pt x="0" y="127000"/>
                </a:lnTo>
                <a:cubicBezTo>
                  <a:pt x="0" y="56860"/>
                  <a:pt x="56860" y="0"/>
                  <a:pt x="127000" y="0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570284" y="1207484"/>
            <a:ext cx="3784600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二维变换代码展示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573976" y="1573775"/>
            <a:ext cx="3780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975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展示二维变换的代码片段，解释关键代码，确保代码实现符合预期。
详细展示矩阵运算代码，解释缩放、旋转等矩阵的构建与应用。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66097" y="1448880"/>
            <a:ext cx="711030" cy="644631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gradFill>
            <a:gsLst>
              <a:gs pos="1000">
                <a:schemeClr val="accent2">
                  <a:alpha val="10000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0" y="355669"/>
            <a:ext cx="720000" cy="576000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64394" y="355669"/>
            <a:ext cx="7519965" cy="576000"/>
          </a:xfrm>
          <a:custGeom>
            <a:avLst/>
            <a:gdLst>
              <a:gd name="connsiteX0" fmla="*/ 367854 w 7519965"/>
              <a:gd name="connsiteY0" fmla="*/ 503515 h 510950"/>
              <a:gd name="connsiteX1" fmla="*/ 0 w 7519965"/>
              <a:gd name="connsiteY1" fmla="*/ 0 h 510950"/>
              <a:gd name="connsiteX2" fmla="*/ 7519965 w 7519965"/>
              <a:gd name="connsiteY2" fmla="*/ 0 h 510950"/>
              <a:gd name="connsiteX3" fmla="*/ 7300522 w 7519965"/>
              <a:gd name="connsiteY3" fmla="*/ 510950 h 510950"/>
              <a:gd name="connsiteX4" fmla="*/ 367854 w 7519965"/>
              <a:gd name="connsiteY4" fmla="*/ 503515 h 510950"/>
            </a:gdLst>
            <a:ahLst/>
            <a:cxnLst/>
            <a:rect l="l" t="t" r="r" b="b"/>
            <a:pathLst>
              <a:path w="7519965" h="510950">
                <a:moveTo>
                  <a:pt x="367854" y="503515"/>
                </a:moveTo>
                <a:lnTo>
                  <a:pt x="0" y="0"/>
                </a:lnTo>
                <a:lnTo>
                  <a:pt x="7519965" y="0"/>
                </a:lnTo>
                <a:lnTo>
                  <a:pt x="7300522" y="510950"/>
                </a:lnTo>
                <a:lnTo>
                  <a:pt x="367854" y="50351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921832" y="409669"/>
            <a:ext cx="1053759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二维变换效果展示</a:t>
            </a:r>
            <a:endParaRPr kumimoji="1" lang="zh-CN" altLang="en-US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1359738" y="2577896"/>
            <a:ext cx="6713454" cy="1594462"/>
          </a:xfrm>
          <a:prstGeom prst="rect">
            <a:avLst/>
          </a:prstGeom>
        </p:spPr>
        <p:txBody>
          <a:bodyPr wrap="none" rtlCol="0">
            <a:noAutofit/>
          </a:bodyPr>
          <a:p>
            <a:pPr algn="l"/>
            <a:r>
              <a:rPr lang="zh-CN" altLang="en-US" sz="1600"/>
              <a:t>缩放变换实现代码如下</a:t>
            </a:r>
            <a:endParaRPr lang="zh-CN" altLang="en-US" sz="1600"/>
          </a:p>
          <a:p>
            <a:pPr algn="l"/>
            <a:r>
              <a:rPr lang="en-US" altLang="zh-CN" sz="1600"/>
              <a:t>//</a:t>
            </a:r>
            <a:r>
              <a:rPr lang="zh-CN" altLang="en-US" sz="1600"/>
              <a:t>缩放变换</a:t>
            </a:r>
            <a:endParaRPr lang="zh-CN" altLang="en-US" sz="1600"/>
          </a:p>
          <a:p>
            <a:pPr algn="l"/>
            <a:r>
              <a:rPr lang="en-US" altLang="zh-CN" sz="1600"/>
              <a:t>void doScaleTransform() {</a:t>
            </a:r>
            <a:endParaRPr lang="en-US" altLang="zh-CN" sz="1600"/>
          </a:p>
          <a:p>
            <a:pPr algn="l"/>
            <a:r>
              <a:rPr lang="en-US" altLang="zh-CN" sz="1600"/>
              <a:t>	transform = glm::scale(glm::mat4(1.0f), glm::vec3(0.1f, 0.5f, 1.0f));</a:t>
            </a:r>
            <a:endParaRPr lang="en-US" altLang="zh-CN" sz="1600"/>
          </a:p>
          <a:p>
            <a:pPr algn="l"/>
            <a:r>
              <a:rPr lang="en-US" altLang="zh-CN" sz="1600"/>
              <a:t>}</a:t>
            </a:r>
            <a:endParaRPr lang="en-US" altLang="zh-CN" sz="1600"/>
          </a:p>
          <a:p>
            <a:pPr algn="l"/>
            <a:r>
              <a:rPr lang="en-US" altLang="zh-CN" sz="1600"/>
              <a:t> </a:t>
            </a:r>
            <a:r>
              <a:rPr lang="zh-CN" altLang="en-US" sz="1600"/>
              <a:t>同样采用</a:t>
            </a:r>
            <a:r>
              <a:rPr lang="en-US" altLang="zh-CN" sz="1600"/>
              <a:t>GLM</a:t>
            </a:r>
            <a:r>
              <a:rPr lang="zh-CN" altLang="en-US" sz="1600"/>
              <a:t>库的方法生成变换矩阵并交由着色器实现变换。</a:t>
            </a:r>
            <a:endParaRPr lang="zh-CN" altLang="en-US" sz="1600"/>
          </a:p>
        </p:txBody>
      </p:sp>
      <p:sp>
        <p:nvSpPr>
          <p:cNvPr id="3" name="文本框 2"/>
          <p:cNvSpPr txBox="1"/>
          <p:nvPr userDrawn="1"/>
        </p:nvSpPr>
        <p:spPr>
          <a:xfrm>
            <a:off x="1359738" y="4172315"/>
            <a:ext cx="10370238" cy="2191267"/>
          </a:xfrm>
          <a:prstGeom prst="rect">
            <a:avLst/>
          </a:prstGeom>
        </p:spPr>
        <p:txBody>
          <a:bodyPr wrap="none" rtlCol="0">
            <a:noAutofit/>
          </a:bodyPr>
          <a:p>
            <a:pPr algn="l"/>
            <a:r>
              <a:rPr lang="zh-CN" altLang="en-US" sz="1600">
                <a:solidFill>
                  <a:schemeClr val="tx1"/>
                </a:solidFill>
              </a:rPr>
              <a:t>旋转</a:t>
            </a:r>
            <a:r>
              <a:rPr lang="zh-CN" altLang="en-US" sz="1600"/>
              <a:t>变换实现代码如下</a:t>
            </a:r>
            <a:endParaRPr lang="zh-CN" altLang="en-US" sz="1600"/>
          </a:p>
          <a:p>
            <a:pPr algn="l"/>
            <a:r>
              <a:rPr lang="en-US" altLang="zh-CN" sz="1600"/>
              <a:t>float angle = 0.0f;</a:t>
            </a:r>
            <a:endParaRPr lang="en-US" altLang="zh-CN" sz="1600"/>
          </a:p>
          <a:p>
            <a:pPr algn="l"/>
            <a:r>
              <a:rPr lang="en-US" altLang="zh-CN" sz="1600"/>
              <a:t>void doRotation() {</a:t>
            </a:r>
            <a:endParaRPr lang="en-US" altLang="zh-CN" sz="1600"/>
          </a:p>
          <a:p>
            <a:pPr algn="l"/>
            <a:r>
              <a:rPr lang="en-US" altLang="zh-CN" sz="1600"/>
              <a:t>	angle += 2.0f;</a:t>
            </a:r>
            <a:endParaRPr lang="en-US" altLang="zh-CN" sz="1600"/>
          </a:p>
          <a:p>
            <a:pPr algn="l"/>
            <a:r>
              <a:rPr lang="en-US" altLang="zh-CN" sz="1600"/>
              <a:t>	//</a:t>
            </a:r>
            <a:r>
              <a:rPr lang="zh-CN" altLang="en-US" sz="1600"/>
              <a:t>每一帧都会</a:t>
            </a:r>
            <a:r>
              <a:rPr lang="en-US" altLang="zh-CN" sz="1600"/>
              <a:t>“</a:t>
            </a:r>
            <a:r>
              <a:rPr lang="zh-CN" altLang="en-US" sz="1600"/>
              <a:t>重新</a:t>
            </a:r>
            <a:r>
              <a:rPr lang="en-US" altLang="zh-CN" sz="1600"/>
              <a:t>”</a:t>
            </a:r>
            <a:r>
              <a:rPr lang="zh-CN" altLang="en-US" sz="1600"/>
              <a:t>构建一个旋转矩阵</a:t>
            </a:r>
            <a:endParaRPr lang="zh-CN" altLang="en-US" sz="1600"/>
          </a:p>
          <a:p>
            <a:pPr algn="l"/>
            <a:r>
              <a:rPr lang="en-US" altLang="zh-CN" sz="1600"/>
              <a:t>	transform = glm::rotate(glm::mat4(1.0f), glm::radians(angle), glm::vec3(0.0, 0.0, 1.0));</a:t>
            </a:r>
            <a:endParaRPr lang="en-US" altLang="zh-CN" sz="1600"/>
          </a:p>
          <a:p>
            <a:pPr algn="l"/>
            <a:r>
              <a:rPr lang="en-US" altLang="zh-CN" sz="1600"/>
              <a:t>}</a:t>
            </a:r>
            <a:endParaRPr lang="en-US" altLang="zh-CN" sz="1600"/>
          </a:p>
          <a:p>
            <a:pPr algn="l"/>
            <a:r>
              <a:rPr lang="en-US" altLang="zh-CN" sz="1600"/>
              <a:t> </a:t>
            </a:r>
            <a:r>
              <a:rPr lang="zh-CN" altLang="en-US" sz="1600"/>
              <a:t>声明一个</a:t>
            </a:r>
            <a:r>
              <a:rPr lang="en-US" altLang="zh-CN" sz="1600"/>
              <a:t>angle</a:t>
            </a:r>
            <a:r>
              <a:rPr lang="zh-CN" altLang="en-US" sz="1600"/>
              <a:t>表示角度</a:t>
            </a:r>
            <a:r>
              <a:rPr lang="en-US" altLang="zh-CN" sz="1600"/>
              <a:t>,</a:t>
            </a:r>
            <a:r>
              <a:rPr lang="zh-CN" altLang="en-US" sz="1600"/>
              <a:t>并调用</a:t>
            </a:r>
            <a:r>
              <a:rPr lang="en-US" altLang="zh-CN" sz="1600"/>
              <a:t>GLM</a:t>
            </a:r>
            <a:r>
              <a:rPr lang="zh-CN" altLang="en-US" sz="1600"/>
              <a:t>的</a:t>
            </a:r>
            <a:r>
              <a:rPr lang="en-US" altLang="zh-CN" sz="1600"/>
              <a:t>rotate</a:t>
            </a:r>
            <a:r>
              <a:rPr lang="zh-CN" altLang="en-US" sz="1600"/>
              <a:t>以弧度制传入</a:t>
            </a:r>
            <a:r>
              <a:rPr lang="en-US" altLang="zh-CN" sz="1600"/>
              <a:t>angle</a:t>
            </a:r>
            <a:r>
              <a:rPr lang="zh-CN" altLang="en-US" sz="1600"/>
              <a:t>生成旋转矩阵</a:t>
            </a:r>
            <a:r>
              <a:rPr lang="en-US" altLang="zh-CN" sz="1600"/>
              <a:t>,</a:t>
            </a:r>
            <a:r>
              <a:rPr lang="zh-CN" altLang="en-US" sz="1600"/>
              <a:t>并由</a:t>
            </a:r>
            <a:r>
              <a:rPr lang="en-US" altLang="zh-CN" sz="1600"/>
              <a:t>transform</a:t>
            </a:r>
            <a:r>
              <a:rPr lang="zh-CN" altLang="en-US" sz="1600"/>
              <a:t>传递至着色器以应用。</a:t>
            </a:r>
            <a:endParaRPr lang="zh-CN" altLang="en-US" sz="1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85085" y="1094865"/>
            <a:ext cx="4565650" cy="1276350"/>
          </a:xfrm>
          <a:prstGeom prst="roundRect">
            <a:avLst>
              <a:gd name="adj" fmla="val 7598"/>
            </a:avLst>
          </a:prstGeom>
          <a:solidFill>
            <a:schemeClr val="bg1"/>
          </a:solidFill>
          <a:ln w="6350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76589" y="997206"/>
            <a:ext cx="4565650" cy="1276350"/>
          </a:xfrm>
          <a:prstGeom prst="roundRect">
            <a:avLst>
              <a:gd name="adj" fmla="val 7598"/>
            </a:avLst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40000"/>
                  <a:lumOff val="60000"/>
                  <a:alpha val="10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8221" y="1175006"/>
            <a:ext cx="895350" cy="901700"/>
          </a:xfrm>
          <a:custGeom>
            <a:avLst/>
            <a:gdLst>
              <a:gd name="connsiteX0" fmla="*/ 768350 w 895350"/>
              <a:gd name="connsiteY0" fmla="*/ 0 h 901700"/>
              <a:gd name="connsiteX1" fmla="*/ 895350 w 895350"/>
              <a:gd name="connsiteY1" fmla="*/ 127000 h 901700"/>
              <a:gd name="connsiteX2" fmla="*/ 895350 w 895350"/>
              <a:gd name="connsiteY2" fmla="*/ 774700 h 901700"/>
              <a:gd name="connsiteX3" fmla="*/ 768350 w 895350"/>
              <a:gd name="connsiteY3" fmla="*/ 901700 h 901700"/>
              <a:gd name="connsiteX4" fmla="*/ 127000 w 895350"/>
              <a:gd name="connsiteY4" fmla="*/ 901700 h 901700"/>
              <a:gd name="connsiteX5" fmla="*/ 0 w 895350"/>
              <a:gd name="connsiteY5" fmla="*/ 774700 h 901700"/>
              <a:gd name="connsiteX6" fmla="*/ 0 w 895350"/>
              <a:gd name="connsiteY6" fmla="*/ 127000 h 901700"/>
              <a:gd name="connsiteX7" fmla="*/ 127000 w 895350"/>
              <a:gd name="connsiteY7" fmla="*/ 0 h 901700"/>
            </a:gdLst>
            <a:ahLst/>
            <a:cxnLst/>
            <a:rect l="l" t="t" r="r" b="b"/>
            <a:pathLst>
              <a:path w="895350" h="901700">
                <a:moveTo>
                  <a:pt x="768350" y="0"/>
                </a:moveTo>
                <a:cubicBezTo>
                  <a:pt x="838490" y="0"/>
                  <a:pt x="895350" y="56860"/>
                  <a:pt x="895350" y="127000"/>
                </a:cubicBezTo>
                <a:lnTo>
                  <a:pt x="895350" y="774700"/>
                </a:lnTo>
                <a:cubicBezTo>
                  <a:pt x="895350" y="844840"/>
                  <a:pt x="838490" y="901700"/>
                  <a:pt x="768350" y="901700"/>
                </a:cubicBezTo>
                <a:lnTo>
                  <a:pt x="127000" y="901700"/>
                </a:lnTo>
                <a:cubicBezTo>
                  <a:pt x="56860" y="901700"/>
                  <a:pt x="0" y="844840"/>
                  <a:pt x="0" y="774700"/>
                </a:cubicBezTo>
                <a:lnTo>
                  <a:pt x="0" y="127000"/>
                </a:lnTo>
                <a:cubicBezTo>
                  <a:pt x="0" y="56860"/>
                  <a:pt x="56860" y="0"/>
                  <a:pt x="127000" y="0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39830" y="1321021"/>
            <a:ext cx="571496" cy="571496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gradFill>
            <a:gsLst>
              <a:gs pos="100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184691" y="1087611"/>
            <a:ext cx="3784600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二维图形变换对比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187763" y="1453902"/>
            <a:ext cx="3780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75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展示二维图形变换前后的对比图，验证变换效果，确保变换准确无误。
通过对比图直观展示变换效果，如矩形的缩放、旋转等，验证变换的正确性。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768992" y="4503543"/>
            <a:ext cx="3780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975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展示二维变换的代码片段，解释关键代码，确保代码实现符合预期。
详细展示矩阵运算代码，解释缩放、旋转等矩阵的构建与应用。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0" y="355669"/>
            <a:ext cx="720000" cy="576000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64394" y="355669"/>
            <a:ext cx="7519965" cy="576000"/>
          </a:xfrm>
          <a:custGeom>
            <a:avLst/>
            <a:gdLst>
              <a:gd name="connsiteX0" fmla="*/ 367854 w 7519965"/>
              <a:gd name="connsiteY0" fmla="*/ 503515 h 510950"/>
              <a:gd name="connsiteX1" fmla="*/ 0 w 7519965"/>
              <a:gd name="connsiteY1" fmla="*/ 0 h 510950"/>
              <a:gd name="connsiteX2" fmla="*/ 7519965 w 7519965"/>
              <a:gd name="connsiteY2" fmla="*/ 0 h 510950"/>
              <a:gd name="connsiteX3" fmla="*/ 7300522 w 7519965"/>
              <a:gd name="connsiteY3" fmla="*/ 510950 h 510950"/>
              <a:gd name="connsiteX4" fmla="*/ 367854 w 7519965"/>
              <a:gd name="connsiteY4" fmla="*/ 503515 h 510950"/>
            </a:gdLst>
            <a:ahLst/>
            <a:cxnLst/>
            <a:rect l="l" t="t" r="r" b="b"/>
            <a:pathLst>
              <a:path w="7519965" h="510950">
                <a:moveTo>
                  <a:pt x="367854" y="503515"/>
                </a:moveTo>
                <a:lnTo>
                  <a:pt x="0" y="0"/>
                </a:lnTo>
                <a:lnTo>
                  <a:pt x="7519965" y="0"/>
                </a:lnTo>
                <a:lnTo>
                  <a:pt x="7300522" y="510950"/>
                </a:lnTo>
                <a:lnTo>
                  <a:pt x="367854" y="50351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921832" y="409669"/>
            <a:ext cx="1053759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二维变换效果展示</a:t>
            </a:r>
            <a:endParaRPr kumimoji="1" lang="zh-CN" altLang="en-US"/>
          </a:p>
        </p:txBody>
      </p:sp>
      <p:sp>
        <p:nvSpPr>
          <p:cNvPr id="25" name="文本框 24"/>
          <p:cNvSpPr txBox="1"/>
          <p:nvPr userDrawn="1"/>
        </p:nvSpPr>
        <p:spPr>
          <a:xfrm>
            <a:off x="5376774" y="2371267"/>
            <a:ext cx="1627649" cy="368300"/>
          </a:xfrm>
          <a:prstGeom prst="rect">
            <a:avLst/>
          </a:prstGeom>
        </p:spPr>
        <p:txBody>
          <a:bodyPr wrap="none" rtlCol="0">
            <a:noAutofit/>
          </a:bodyPr>
          <a:p>
            <a:pPr algn="ctr"/>
            <a:r>
              <a:rPr lang="zh-CN" altLang="en-US" b="1"/>
              <a:t>组合效果</a:t>
            </a:r>
            <a:endParaRPr lang="zh-CN" altLang="en-US" b="1"/>
          </a:p>
        </p:txBody>
      </p:sp>
      <p:pic>
        <p:nvPicPr>
          <p:cNvPr id="32" name="图片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88761" y="2739550"/>
            <a:ext cx="4003675" cy="319024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89943" y="1192554"/>
            <a:ext cx="4565650" cy="1276350"/>
          </a:xfrm>
          <a:prstGeom prst="roundRect">
            <a:avLst>
              <a:gd name="adj" fmla="val 7598"/>
            </a:avLst>
          </a:prstGeom>
          <a:solidFill>
            <a:schemeClr val="bg1"/>
          </a:solidFill>
          <a:ln w="6350" cap="flat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08922" y="1117079"/>
            <a:ext cx="4565650" cy="1276350"/>
          </a:xfrm>
          <a:prstGeom prst="roundRect">
            <a:avLst>
              <a:gd name="adj" fmla="val 7598"/>
            </a:avLst>
          </a:prstGeom>
          <a:gradFill>
            <a:gsLst>
              <a:gs pos="1000">
                <a:schemeClr val="accent2">
                  <a:alpha val="100000"/>
                </a:schemeClr>
              </a:gs>
              <a:gs pos="100000">
                <a:schemeClr val="accent2">
                  <a:lumMod val="40000"/>
                  <a:lumOff val="60000"/>
                  <a:alpha val="10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64422" y="1294879"/>
            <a:ext cx="895350" cy="901700"/>
          </a:xfrm>
          <a:custGeom>
            <a:avLst/>
            <a:gdLst>
              <a:gd name="connsiteX0" fmla="*/ 768350 w 895350"/>
              <a:gd name="connsiteY0" fmla="*/ 0 h 901700"/>
              <a:gd name="connsiteX1" fmla="*/ 895350 w 895350"/>
              <a:gd name="connsiteY1" fmla="*/ 127000 h 901700"/>
              <a:gd name="connsiteX2" fmla="*/ 895350 w 895350"/>
              <a:gd name="connsiteY2" fmla="*/ 774700 h 901700"/>
              <a:gd name="connsiteX3" fmla="*/ 768350 w 895350"/>
              <a:gd name="connsiteY3" fmla="*/ 901700 h 901700"/>
              <a:gd name="connsiteX4" fmla="*/ 127000 w 895350"/>
              <a:gd name="connsiteY4" fmla="*/ 901700 h 901700"/>
              <a:gd name="connsiteX5" fmla="*/ 0 w 895350"/>
              <a:gd name="connsiteY5" fmla="*/ 774700 h 901700"/>
              <a:gd name="connsiteX6" fmla="*/ 0 w 895350"/>
              <a:gd name="connsiteY6" fmla="*/ 127000 h 901700"/>
              <a:gd name="connsiteX7" fmla="*/ 127000 w 895350"/>
              <a:gd name="connsiteY7" fmla="*/ 0 h 901700"/>
            </a:gdLst>
            <a:ahLst/>
            <a:cxnLst/>
            <a:rect l="l" t="t" r="r" b="b"/>
            <a:pathLst>
              <a:path w="895350" h="901700">
                <a:moveTo>
                  <a:pt x="768350" y="0"/>
                </a:moveTo>
                <a:cubicBezTo>
                  <a:pt x="838490" y="0"/>
                  <a:pt x="895350" y="56860"/>
                  <a:pt x="895350" y="127000"/>
                </a:cubicBezTo>
                <a:lnTo>
                  <a:pt x="895350" y="774700"/>
                </a:lnTo>
                <a:cubicBezTo>
                  <a:pt x="895350" y="844840"/>
                  <a:pt x="838490" y="901700"/>
                  <a:pt x="768350" y="901700"/>
                </a:cubicBezTo>
                <a:lnTo>
                  <a:pt x="127000" y="901700"/>
                </a:lnTo>
                <a:cubicBezTo>
                  <a:pt x="56860" y="901700"/>
                  <a:pt x="0" y="844840"/>
                  <a:pt x="0" y="774700"/>
                </a:cubicBezTo>
                <a:lnTo>
                  <a:pt x="0" y="127000"/>
                </a:lnTo>
                <a:cubicBezTo>
                  <a:pt x="0" y="56860"/>
                  <a:pt x="56860" y="0"/>
                  <a:pt x="127000" y="0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570284" y="1207484"/>
            <a:ext cx="3784600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二维变换代码展示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573976" y="1573775"/>
            <a:ext cx="3780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975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展示二维变换的代码片段，解释关键代码，确保代码实现符合预期。
详细展示矩阵运算代码，解释缩放、旋转等矩阵的构建与应用。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66097" y="1448880"/>
            <a:ext cx="711030" cy="644631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gradFill>
            <a:gsLst>
              <a:gs pos="1000">
                <a:schemeClr val="accent2">
                  <a:alpha val="10000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0" y="355669"/>
            <a:ext cx="720000" cy="576000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64394" y="355669"/>
            <a:ext cx="7519965" cy="576000"/>
          </a:xfrm>
          <a:custGeom>
            <a:avLst/>
            <a:gdLst>
              <a:gd name="connsiteX0" fmla="*/ 367854 w 7519965"/>
              <a:gd name="connsiteY0" fmla="*/ 503515 h 510950"/>
              <a:gd name="connsiteX1" fmla="*/ 0 w 7519965"/>
              <a:gd name="connsiteY1" fmla="*/ 0 h 510950"/>
              <a:gd name="connsiteX2" fmla="*/ 7519965 w 7519965"/>
              <a:gd name="connsiteY2" fmla="*/ 0 h 510950"/>
              <a:gd name="connsiteX3" fmla="*/ 7300522 w 7519965"/>
              <a:gd name="connsiteY3" fmla="*/ 510950 h 510950"/>
              <a:gd name="connsiteX4" fmla="*/ 367854 w 7519965"/>
              <a:gd name="connsiteY4" fmla="*/ 503515 h 510950"/>
            </a:gdLst>
            <a:ahLst/>
            <a:cxnLst/>
            <a:rect l="l" t="t" r="r" b="b"/>
            <a:pathLst>
              <a:path w="7519965" h="510950">
                <a:moveTo>
                  <a:pt x="367854" y="503515"/>
                </a:moveTo>
                <a:lnTo>
                  <a:pt x="0" y="0"/>
                </a:lnTo>
                <a:lnTo>
                  <a:pt x="7519965" y="0"/>
                </a:lnTo>
                <a:lnTo>
                  <a:pt x="7300522" y="510950"/>
                </a:lnTo>
                <a:lnTo>
                  <a:pt x="367854" y="50351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921832" y="409669"/>
            <a:ext cx="1053759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二维变换效果展示</a:t>
            </a:r>
            <a:endParaRPr kumimoji="1" lang="zh-CN" altLang="en-US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828039" y="2632151"/>
            <a:ext cx="8756601" cy="2534506"/>
          </a:xfrm>
          <a:prstGeom prst="rect">
            <a:avLst/>
          </a:prstGeom>
        </p:spPr>
        <p:txBody>
          <a:bodyPr wrap="square" rtlCol="0">
            <a:noAutofit/>
          </a:bodyPr>
          <a:p>
            <a:pPr algn="l"/>
            <a:r>
              <a:rPr lang="zh-CN" altLang="en-US"/>
              <a:t>二维组合变化只需要按照自右向左的顺序进行矩阵变换即可</a:t>
            </a:r>
            <a:r>
              <a:rPr lang="en-US" altLang="zh-CN"/>
              <a:t>,</a:t>
            </a:r>
            <a:r>
              <a:rPr lang="zh-CN" altLang="en-US"/>
              <a:t>具体操作便是按照一定顺序调用相关</a:t>
            </a:r>
            <a:r>
              <a:rPr lang="en-US" altLang="zh-CN"/>
              <a:t>GLM</a:t>
            </a:r>
            <a:r>
              <a:rPr lang="zh-CN" altLang="en-US"/>
              <a:t>函数</a:t>
            </a:r>
            <a:r>
              <a:rPr lang="en-US" altLang="zh-CN"/>
              <a:t>,</a:t>
            </a:r>
            <a:r>
              <a:rPr lang="zh-CN" altLang="en-US"/>
              <a:t>最后赋值给</a:t>
            </a:r>
            <a:r>
              <a:rPr lang="en-US" altLang="zh-CN"/>
              <a:t>transform,</a:t>
            </a:r>
            <a:r>
              <a:rPr lang="zh-CN" altLang="en-US"/>
              <a:t>交由着色器处理</a:t>
            </a:r>
            <a:r>
              <a:rPr lang="en-US" altLang="zh-CN"/>
              <a:t>,</a:t>
            </a:r>
            <a:r>
              <a:rPr lang="zh-CN" altLang="en-US"/>
              <a:t>比如以下代码展示了先移动</a:t>
            </a:r>
            <a:r>
              <a:rPr lang="en-US" altLang="zh-CN"/>
              <a:t>,</a:t>
            </a:r>
            <a:r>
              <a:rPr lang="zh-CN" altLang="en-US"/>
              <a:t>再旋转</a:t>
            </a:r>
            <a:r>
              <a:rPr lang="en-US" altLang="zh-CN"/>
              <a:t>,</a:t>
            </a:r>
            <a:r>
              <a:rPr lang="zh-CN" altLang="en-US"/>
              <a:t>最后缩放为</a:t>
            </a:r>
            <a:r>
              <a:rPr lang="en-US" altLang="zh-CN"/>
              <a:t>0.7f.</a:t>
            </a:r>
            <a:endParaRPr lang="en-US" altLang="zh-CN"/>
          </a:p>
          <a:p>
            <a:pPr algn="l"/>
            <a:r>
              <a:rPr lang="en-US" altLang="zh-CN"/>
              <a:t>void doCompositeTransform() {</a:t>
            </a:r>
            <a:endParaRPr lang="en-US" altLang="zh-CN"/>
          </a:p>
          <a:p>
            <a:pPr algn="l"/>
            <a:r>
              <a:rPr lang="en-US" altLang="zh-CN"/>
              <a:t>	glm::mat4 trans = glm::translate(glm::mat4(1.0f), glm::vec3(0.3f, 0.0f, 0.0f));</a:t>
            </a:r>
            <a:endParaRPr lang="en-US" altLang="zh-CN"/>
          </a:p>
          <a:p>
            <a:pPr algn="l"/>
            <a:r>
              <a:rPr lang="en-US" altLang="zh-CN"/>
              <a:t>	glm::mat4 rot = glm::rotate(trans, glm::radians(45.0f), glm::vec3(0.0f, 0.0f, 1.0f));</a:t>
            </a:r>
            <a:endParaRPr lang="en-US" altLang="zh-CN"/>
          </a:p>
          <a:p>
            <a:pPr algn="l"/>
            <a:r>
              <a:rPr lang="en-US" altLang="zh-CN"/>
              <a:t>	transform = glm::scale(rot, glm::vec3(0.7f, 0.7f, 1.0f));</a:t>
            </a:r>
            <a:endParaRPr lang="en-US" altLang="zh-CN"/>
          </a:p>
          <a:p>
            <a:pPr algn="l"/>
            <a:r>
              <a:rPr lang="en-US" altLang="zh-CN"/>
              <a:t>}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922855" y="1962395"/>
            <a:ext cx="3051232" cy="3051394"/>
          </a:xfrm>
          <a:prstGeom prst="ellipse">
            <a:avLst/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05392" y="1962395"/>
            <a:ext cx="3051232" cy="305139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336597" y="2108352"/>
            <a:ext cx="2759334" cy="275948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3004783"/>
            <a:ext cx="966568" cy="966618"/>
          </a:xfrm>
          <a:prstGeom prst="ellipse">
            <a:avLst/>
          </a:prstGeom>
          <a:solidFill>
            <a:schemeClr val="accent1"/>
          </a:solidFill>
          <a:ln w="2857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765357" y="3278311"/>
            <a:ext cx="2264784" cy="11084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93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展示三维图形变换前后的对比图，验证变换效果，确保三维变换准确。
通过对比图直观展示三维图形的缩放、平移、旋转效果，验证变换的正确性。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38840" y="3301403"/>
            <a:ext cx="409688" cy="396470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765357" y="2876040"/>
            <a:ext cx="2264784" cy="40227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三维图形变换对比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634339" y="1962395"/>
            <a:ext cx="3051232" cy="3051394"/>
          </a:xfrm>
          <a:prstGeom prst="ellipse">
            <a:avLst/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716876" y="1962395"/>
            <a:ext cx="3051232" cy="305139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048081" y="2108352"/>
            <a:ext cx="2759334" cy="275948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371884" y="3004783"/>
            <a:ext cx="966568" cy="966618"/>
          </a:xfrm>
          <a:prstGeom prst="ellipse">
            <a:avLst/>
          </a:prstGeom>
          <a:solidFill>
            <a:schemeClr val="accent1"/>
          </a:solidFill>
          <a:ln w="2857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476841" y="3278311"/>
            <a:ext cx="2264784" cy="11084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1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展示三维变换的代码片段，解释关键代码，确保代码实现符合预期。
详细展示三维变换矩阵的构建与应用代码，解释绕x、y、z轴旋转的实现。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650324" y="3294794"/>
            <a:ext cx="409688" cy="409688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476841" y="2876040"/>
            <a:ext cx="2264784" cy="40227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三维变换代码展示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345825" y="1962395"/>
            <a:ext cx="3051232" cy="3051394"/>
          </a:xfrm>
          <a:prstGeom prst="ellipse">
            <a:avLst/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428362" y="1962395"/>
            <a:ext cx="3051232" cy="305139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759566" y="2108352"/>
            <a:ext cx="2759334" cy="275948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083370" y="3004783"/>
            <a:ext cx="966568" cy="966618"/>
          </a:xfrm>
          <a:prstGeom prst="ellipse">
            <a:avLst/>
          </a:prstGeom>
          <a:solidFill>
            <a:schemeClr val="accent1"/>
          </a:solidFill>
          <a:ln w="2857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188327" y="3278311"/>
            <a:ext cx="2264784" cy="11084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93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展示三维组合变换的效果，验证组合变换的正确性，提升三维场景灵活性。
通过组合变换实现复杂三维场景效果，如先平移后旋转，验证组合变换的正确性。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361810" y="3310143"/>
            <a:ext cx="409688" cy="378990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9188327" y="2876040"/>
            <a:ext cx="2264784" cy="40227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三维组合变换效果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0" y="355669"/>
            <a:ext cx="720000" cy="576000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464394" y="355669"/>
            <a:ext cx="7519965" cy="576000"/>
          </a:xfrm>
          <a:custGeom>
            <a:avLst/>
            <a:gdLst>
              <a:gd name="connsiteX0" fmla="*/ 367854 w 7519965"/>
              <a:gd name="connsiteY0" fmla="*/ 503515 h 510950"/>
              <a:gd name="connsiteX1" fmla="*/ 0 w 7519965"/>
              <a:gd name="connsiteY1" fmla="*/ 0 h 510950"/>
              <a:gd name="connsiteX2" fmla="*/ 7519965 w 7519965"/>
              <a:gd name="connsiteY2" fmla="*/ 0 h 510950"/>
              <a:gd name="connsiteX3" fmla="*/ 7300522 w 7519965"/>
              <a:gd name="connsiteY3" fmla="*/ 510950 h 510950"/>
              <a:gd name="connsiteX4" fmla="*/ 367854 w 7519965"/>
              <a:gd name="connsiteY4" fmla="*/ 503515 h 510950"/>
            </a:gdLst>
            <a:ahLst/>
            <a:cxnLst/>
            <a:rect l="l" t="t" r="r" b="b"/>
            <a:pathLst>
              <a:path w="7519965" h="510950">
                <a:moveTo>
                  <a:pt x="367854" y="503515"/>
                </a:moveTo>
                <a:lnTo>
                  <a:pt x="0" y="0"/>
                </a:lnTo>
                <a:lnTo>
                  <a:pt x="7519965" y="0"/>
                </a:lnTo>
                <a:lnTo>
                  <a:pt x="7300522" y="510950"/>
                </a:lnTo>
                <a:lnTo>
                  <a:pt x="367854" y="50351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921832" y="409669"/>
            <a:ext cx="1053759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三维变换效果展示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85085" y="1094865"/>
            <a:ext cx="4565650" cy="1276350"/>
          </a:xfrm>
          <a:prstGeom prst="roundRect">
            <a:avLst>
              <a:gd name="adj" fmla="val 7598"/>
            </a:avLst>
          </a:prstGeom>
          <a:solidFill>
            <a:schemeClr val="bg1"/>
          </a:solidFill>
          <a:ln w="6350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76589" y="997206"/>
            <a:ext cx="4565650" cy="1276350"/>
          </a:xfrm>
          <a:prstGeom prst="roundRect">
            <a:avLst>
              <a:gd name="adj" fmla="val 7598"/>
            </a:avLst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40000"/>
                  <a:lumOff val="60000"/>
                  <a:alpha val="10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8221" y="1175006"/>
            <a:ext cx="895350" cy="901700"/>
          </a:xfrm>
          <a:custGeom>
            <a:avLst/>
            <a:gdLst>
              <a:gd name="connsiteX0" fmla="*/ 768350 w 895350"/>
              <a:gd name="connsiteY0" fmla="*/ 0 h 901700"/>
              <a:gd name="connsiteX1" fmla="*/ 895350 w 895350"/>
              <a:gd name="connsiteY1" fmla="*/ 127000 h 901700"/>
              <a:gd name="connsiteX2" fmla="*/ 895350 w 895350"/>
              <a:gd name="connsiteY2" fmla="*/ 774700 h 901700"/>
              <a:gd name="connsiteX3" fmla="*/ 768350 w 895350"/>
              <a:gd name="connsiteY3" fmla="*/ 901700 h 901700"/>
              <a:gd name="connsiteX4" fmla="*/ 127000 w 895350"/>
              <a:gd name="connsiteY4" fmla="*/ 901700 h 901700"/>
              <a:gd name="connsiteX5" fmla="*/ 0 w 895350"/>
              <a:gd name="connsiteY5" fmla="*/ 774700 h 901700"/>
              <a:gd name="connsiteX6" fmla="*/ 0 w 895350"/>
              <a:gd name="connsiteY6" fmla="*/ 127000 h 901700"/>
              <a:gd name="connsiteX7" fmla="*/ 127000 w 895350"/>
              <a:gd name="connsiteY7" fmla="*/ 0 h 901700"/>
            </a:gdLst>
            <a:ahLst/>
            <a:cxnLst/>
            <a:rect l="l" t="t" r="r" b="b"/>
            <a:pathLst>
              <a:path w="895350" h="901700">
                <a:moveTo>
                  <a:pt x="768350" y="0"/>
                </a:moveTo>
                <a:cubicBezTo>
                  <a:pt x="838490" y="0"/>
                  <a:pt x="895350" y="56860"/>
                  <a:pt x="895350" y="127000"/>
                </a:cubicBezTo>
                <a:lnTo>
                  <a:pt x="895350" y="774700"/>
                </a:lnTo>
                <a:cubicBezTo>
                  <a:pt x="895350" y="844840"/>
                  <a:pt x="838490" y="901700"/>
                  <a:pt x="768350" y="901700"/>
                </a:cubicBezTo>
                <a:lnTo>
                  <a:pt x="127000" y="901700"/>
                </a:lnTo>
                <a:cubicBezTo>
                  <a:pt x="56860" y="901700"/>
                  <a:pt x="0" y="844840"/>
                  <a:pt x="0" y="774700"/>
                </a:cubicBezTo>
                <a:lnTo>
                  <a:pt x="0" y="127000"/>
                </a:lnTo>
                <a:cubicBezTo>
                  <a:pt x="0" y="56860"/>
                  <a:pt x="56860" y="0"/>
                  <a:pt x="127000" y="0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39830" y="1321021"/>
            <a:ext cx="571496" cy="571496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gradFill>
            <a:gsLst>
              <a:gs pos="100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184691" y="1087611"/>
            <a:ext cx="3784600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三</a:t>
            </a: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维图形变换对比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768992" y="4503543"/>
            <a:ext cx="3780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975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展示二维变换的代码片段，解释关键代码，确保代码实现符合预期。
详细展示矩阵运算代码，解释缩放、旋转等矩阵的构建与应用。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0" y="355669"/>
            <a:ext cx="720000" cy="576000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64394" y="355669"/>
            <a:ext cx="7519965" cy="576000"/>
          </a:xfrm>
          <a:custGeom>
            <a:avLst/>
            <a:gdLst>
              <a:gd name="connsiteX0" fmla="*/ 367854 w 7519965"/>
              <a:gd name="connsiteY0" fmla="*/ 503515 h 510950"/>
              <a:gd name="connsiteX1" fmla="*/ 0 w 7519965"/>
              <a:gd name="connsiteY1" fmla="*/ 0 h 510950"/>
              <a:gd name="connsiteX2" fmla="*/ 7519965 w 7519965"/>
              <a:gd name="connsiteY2" fmla="*/ 0 h 510950"/>
              <a:gd name="connsiteX3" fmla="*/ 7300522 w 7519965"/>
              <a:gd name="connsiteY3" fmla="*/ 510950 h 510950"/>
              <a:gd name="connsiteX4" fmla="*/ 367854 w 7519965"/>
              <a:gd name="connsiteY4" fmla="*/ 503515 h 510950"/>
            </a:gdLst>
            <a:ahLst/>
            <a:cxnLst/>
            <a:rect l="l" t="t" r="r" b="b"/>
            <a:pathLst>
              <a:path w="7519965" h="510950">
                <a:moveTo>
                  <a:pt x="367854" y="503515"/>
                </a:moveTo>
                <a:lnTo>
                  <a:pt x="0" y="0"/>
                </a:lnTo>
                <a:lnTo>
                  <a:pt x="7519965" y="0"/>
                </a:lnTo>
                <a:lnTo>
                  <a:pt x="7300522" y="510950"/>
                </a:lnTo>
                <a:lnTo>
                  <a:pt x="367854" y="50351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921832" y="409669"/>
            <a:ext cx="1053759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三</a:t>
            </a: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维变换效果展示</a:t>
            </a:r>
            <a:endParaRPr kumimoji="1" lang="zh-CN" altLang="en-US"/>
          </a:p>
        </p:txBody>
      </p:sp>
      <p:sp>
        <p:nvSpPr>
          <p:cNvPr id="25" name="文本框 24"/>
          <p:cNvSpPr txBox="1"/>
          <p:nvPr userDrawn="1"/>
        </p:nvSpPr>
        <p:spPr>
          <a:xfrm>
            <a:off x="2054093" y="2521753"/>
            <a:ext cx="1627649" cy="368300"/>
          </a:xfrm>
          <a:prstGeom prst="rect">
            <a:avLst/>
          </a:prstGeom>
        </p:spPr>
        <p:txBody>
          <a:bodyPr wrap="none" rtlCol="0">
            <a:noAutofit/>
          </a:bodyPr>
          <a:p>
            <a:pPr algn="ctr"/>
            <a:r>
              <a:rPr lang="zh-CN" altLang="en-US" b="1"/>
              <a:t>默认效果</a:t>
            </a:r>
            <a:endParaRPr lang="zh-CN" altLang="en-US" b="1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7801906" y="2521770"/>
            <a:ext cx="1627649" cy="368300"/>
          </a:xfrm>
          <a:prstGeom prst="rect">
            <a:avLst/>
          </a:prstGeom>
        </p:spPr>
        <p:txBody>
          <a:bodyPr wrap="none" rtlCol="0">
            <a:noAutofit/>
          </a:bodyPr>
          <a:p>
            <a:pPr algn="ctr"/>
            <a:r>
              <a:rPr lang="zh-CN" altLang="en-US" b="1"/>
              <a:t>平移变换</a:t>
            </a:r>
            <a:endParaRPr lang="zh-CN" altLang="en-US" b="1"/>
          </a:p>
        </p:txBody>
      </p:sp>
      <p:pic>
        <p:nvPicPr>
          <p:cNvPr id="9" name="图片 8" descr="upload_post_object_v2_19592944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8171" y="3210703"/>
            <a:ext cx="3422470" cy="2754019"/>
          </a:xfrm>
          <a:prstGeom prst="rect">
            <a:avLst/>
          </a:prstGeom>
        </p:spPr>
      </p:pic>
      <p:pic>
        <p:nvPicPr>
          <p:cNvPr id="104" name="图片 1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9200" y="3210730"/>
            <a:ext cx="3412950" cy="275399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85085" y="1094865"/>
            <a:ext cx="4565650" cy="1276350"/>
          </a:xfrm>
          <a:prstGeom prst="roundRect">
            <a:avLst>
              <a:gd name="adj" fmla="val 7598"/>
            </a:avLst>
          </a:prstGeom>
          <a:solidFill>
            <a:schemeClr val="bg1"/>
          </a:solidFill>
          <a:ln w="6350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76589" y="997206"/>
            <a:ext cx="4565650" cy="1276350"/>
          </a:xfrm>
          <a:prstGeom prst="roundRect">
            <a:avLst>
              <a:gd name="adj" fmla="val 7598"/>
            </a:avLst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40000"/>
                  <a:lumOff val="60000"/>
                  <a:alpha val="10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8221" y="1175006"/>
            <a:ext cx="895350" cy="901700"/>
          </a:xfrm>
          <a:custGeom>
            <a:avLst/>
            <a:gdLst>
              <a:gd name="connsiteX0" fmla="*/ 768350 w 895350"/>
              <a:gd name="connsiteY0" fmla="*/ 0 h 901700"/>
              <a:gd name="connsiteX1" fmla="*/ 895350 w 895350"/>
              <a:gd name="connsiteY1" fmla="*/ 127000 h 901700"/>
              <a:gd name="connsiteX2" fmla="*/ 895350 w 895350"/>
              <a:gd name="connsiteY2" fmla="*/ 774700 h 901700"/>
              <a:gd name="connsiteX3" fmla="*/ 768350 w 895350"/>
              <a:gd name="connsiteY3" fmla="*/ 901700 h 901700"/>
              <a:gd name="connsiteX4" fmla="*/ 127000 w 895350"/>
              <a:gd name="connsiteY4" fmla="*/ 901700 h 901700"/>
              <a:gd name="connsiteX5" fmla="*/ 0 w 895350"/>
              <a:gd name="connsiteY5" fmla="*/ 774700 h 901700"/>
              <a:gd name="connsiteX6" fmla="*/ 0 w 895350"/>
              <a:gd name="connsiteY6" fmla="*/ 127000 h 901700"/>
              <a:gd name="connsiteX7" fmla="*/ 127000 w 895350"/>
              <a:gd name="connsiteY7" fmla="*/ 0 h 901700"/>
            </a:gdLst>
            <a:ahLst/>
            <a:cxnLst/>
            <a:rect l="l" t="t" r="r" b="b"/>
            <a:pathLst>
              <a:path w="895350" h="901700">
                <a:moveTo>
                  <a:pt x="768350" y="0"/>
                </a:moveTo>
                <a:cubicBezTo>
                  <a:pt x="838490" y="0"/>
                  <a:pt x="895350" y="56860"/>
                  <a:pt x="895350" y="127000"/>
                </a:cubicBezTo>
                <a:lnTo>
                  <a:pt x="895350" y="774700"/>
                </a:lnTo>
                <a:cubicBezTo>
                  <a:pt x="895350" y="844840"/>
                  <a:pt x="838490" y="901700"/>
                  <a:pt x="768350" y="901700"/>
                </a:cubicBezTo>
                <a:lnTo>
                  <a:pt x="127000" y="901700"/>
                </a:lnTo>
                <a:cubicBezTo>
                  <a:pt x="56860" y="901700"/>
                  <a:pt x="0" y="844840"/>
                  <a:pt x="0" y="774700"/>
                </a:cubicBezTo>
                <a:lnTo>
                  <a:pt x="0" y="127000"/>
                </a:lnTo>
                <a:cubicBezTo>
                  <a:pt x="0" y="56860"/>
                  <a:pt x="56860" y="0"/>
                  <a:pt x="127000" y="0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39830" y="1321021"/>
            <a:ext cx="571496" cy="571496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gradFill>
            <a:gsLst>
              <a:gs pos="100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184691" y="1087611"/>
            <a:ext cx="3784600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三</a:t>
            </a: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维图形变换对比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768992" y="4503543"/>
            <a:ext cx="3780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975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展示二维变换的代码片段，解释关键代码，确保代码实现符合预期。
详细展示矩阵运算代码，解释缩放、旋转等矩阵的构建与应用。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0" y="355669"/>
            <a:ext cx="720000" cy="576000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64394" y="355669"/>
            <a:ext cx="7519965" cy="576000"/>
          </a:xfrm>
          <a:custGeom>
            <a:avLst/>
            <a:gdLst>
              <a:gd name="connsiteX0" fmla="*/ 367854 w 7519965"/>
              <a:gd name="connsiteY0" fmla="*/ 503515 h 510950"/>
              <a:gd name="connsiteX1" fmla="*/ 0 w 7519965"/>
              <a:gd name="connsiteY1" fmla="*/ 0 h 510950"/>
              <a:gd name="connsiteX2" fmla="*/ 7519965 w 7519965"/>
              <a:gd name="connsiteY2" fmla="*/ 0 h 510950"/>
              <a:gd name="connsiteX3" fmla="*/ 7300522 w 7519965"/>
              <a:gd name="connsiteY3" fmla="*/ 510950 h 510950"/>
              <a:gd name="connsiteX4" fmla="*/ 367854 w 7519965"/>
              <a:gd name="connsiteY4" fmla="*/ 503515 h 510950"/>
            </a:gdLst>
            <a:ahLst/>
            <a:cxnLst/>
            <a:rect l="l" t="t" r="r" b="b"/>
            <a:pathLst>
              <a:path w="7519965" h="510950">
                <a:moveTo>
                  <a:pt x="367854" y="503515"/>
                </a:moveTo>
                <a:lnTo>
                  <a:pt x="0" y="0"/>
                </a:lnTo>
                <a:lnTo>
                  <a:pt x="7519965" y="0"/>
                </a:lnTo>
                <a:lnTo>
                  <a:pt x="7300522" y="510950"/>
                </a:lnTo>
                <a:lnTo>
                  <a:pt x="367854" y="50351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921832" y="409669"/>
            <a:ext cx="1053759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三</a:t>
            </a: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维变换效果展示</a:t>
            </a:r>
            <a:endParaRPr kumimoji="1" lang="zh-CN" altLang="en-US"/>
          </a:p>
        </p:txBody>
      </p:sp>
      <p:sp>
        <p:nvSpPr>
          <p:cNvPr id="25" name="文本框 24"/>
          <p:cNvSpPr txBox="1"/>
          <p:nvPr userDrawn="1"/>
        </p:nvSpPr>
        <p:spPr>
          <a:xfrm>
            <a:off x="2054093" y="2521753"/>
            <a:ext cx="1627649" cy="368300"/>
          </a:xfrm>
          <a:prstGeom prst="rect">
            <a:avLst/>
          </a:prstGeom>
        </p:spPr>
        <p:txBody>
          <a:bodyPr wrap="none" rtlCol="0">
            <a:noAutofit/>
          </a:bodyPr>
          <a:p>
            <a:pPr algn="ctr"/>
            <a:r>
              <a:rPr lang="zh-CN" altLang="en-US" b="1"/>
              <a:t>旋转</a:t>
            </a:r>
            <a:r>
              <a:rPr lang="zh-CN" altLang="en-US" b="1">
                <a:cs typeface="Arial" panose="020B0604020202020204" pitchFamily="34" charset="0"/>
              </a:rPr>
              <a:t>变换</a:t>
            </a:r>
            <a:endParaRPr lang="zh-CN" altLang="en-US" b="1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7801906" y="2521770"/>
            <a:ext cx="1627649" cy="368300"/>
          </a:xfrm>
          <a:prstGeom prst="rect">
            <a:avLst/>
          </a:prstGeom>
        </p:spPr>
        <p:txBody>
          <a:bodyPr wrap="none" rtlCol="0">
            <a:noAutofit/>
          </a:bodyPr>
          <a:p>
            <a:pPr algn="ctr"/>
            <a:r>
              <a:rPr lang="zh-CN" altLang="en-US" b="1"/>
              <a:t>缩放变换</a:t>
            </a:r>
            <a:endParaRPr lang="zh-CN" altLang="en-US" b="1"/>
          </a:p>
        </p:txBody>
      </p:sp>
      <p:pic>
        <p:nvPicPr>
          <p:cNvPr id="8" name="图片 7" descr="upload_post_object_v2_21712591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06365" y="3153163"/>
            <a:ext cx="3418621" cy="2753995"/>
          </a:xfrm>
          <a:prstGeom prst="rect">
            <a:avLst/>
          </a:prstGeom>
        </p:spPr>
      </p:pic>
      <p:pic>
        <p:nvPicPr>
          <p:cNvPr id="10" name="图片 9" descr="upload_post_object_v2_19925058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589" y="3153163"/>
            <a:ext cx="3418621" cy="275399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85085" y="1094865"/>
            <a:ext cx="4565650" cy="1276350"/>
          </a:xfrm>
          <a:prstGeom prst="roundRect">
            <a:avLst>
              <a:gd name="adj" fmla="val 7598"/>
            </a:avLst>
          </a:prstGeom>
          <a:solidFill>
            <a:schemeClr val="bg1"/>
          </a:solidFill>
          <a:ln w="6350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76589" y="997206"/>
            <a:ext cx="4565650" cy="1276350"/>
          </a:xfrm>
          <a:prstGeom prst="roundRect">
            <a:avLst>
              <a:gd name="adj" fmla="val 7598"/>
            </a:avLst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40000"/>
                  <a:lumOff val="60000"/>
                  <a:alpha val="10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8221" y="1175006"/>
            <a:ext cx="895350" cy="901700"/>
          </a:xfrm>
          <a:custGeom>
            <a:avLst/>
            <a:gdLst>
              <a:gd name="connsiteX0" fmla="*/ 768350 w 895350"/>
              <a:gd name="connsiteY0" fmla="*/ 0 h 901700"/>
              <a:gd name="connsiteX1" fmla="*/ 895350 w 895350"/>
              <a:gd name="connsiteY1" fmla="*/ 127000 h 901700"/>
              <a:gd name="connsiteX2" fmla="*/ 895350 w 895350"/>
              <a:gd name="connsiteY2" fmla="*/ 774700 h 901700"/>
              <a:gd name="connsiteX3" fmla="*/ 768350 w 895350"/>
              <a:gd name="connsiteY3" fmla="*/ 901700 h 901700"/>
              <a:gd name="connsiteX4" fmla="*/ 127000 w 895350"/>
              <a:gd name="connsiteY4" fmla="*/ 901700 h 901700"/>
              <a:gd name="connsiteX5" fmla="*/ 0 w 895350"/>
              <a:gd name="connsiteY5" fmla="*/ 774700 h 901700"/>
              <a:gd name="connsiteX6" fmla="*/ 0 w 895350"/>
              <a:gd name="connsiteY6" fmla="*/ 127000 h 901700"/>
              <a:gd name="connsiteX7" fmla="*/ 127000 w 895350"/>
              <a:gd name="connsiteY7" fmla="*/ 0 h 901700"/>
            </a:gdLst>
            <a:ahLst/>
            <a:cxnLst/>
            <a:rect l="l" t="t" r="r" b="b"/>
            <a:pathLst>
              <a:path w="895350" h="901700">
                <a:moveTo>
                  <a:pt x="768350" y="0"/>
                </a:moveTo>
                <a:cubicBezTo>
                  <a:pt x="838490" y="0"/>
                  <a:pt x="895350" y="56860"/>
                  <a:pt x="895350" y="127000"/>
                </a:cubicBezTo>
                <a:lnTo>
                  <a:pt x="895350" y="774700"/>
                </a:lnTo>
                <a:cubicBezTo>
                  <a:pt x="895350" y="844840"/>
                  <a:pt x="838490" y="901700"/>
                  <a:pt x="768350" y="901700"/>
                </a:cubicBezTo>
                <a:lnTo>
                  <a:pt x="127000" y="901700"/>
                </a:lnTo>
                <a:cubicBezTo>
                  <a:pt x="56860" y="901700"/>
                  <a:pt x="0" y="844840"/>
                  <a:pt x="0" y="774700"/>
                </a:cubicBezTo>
                <a:lnTo>
                  <a:pt x="0" y="127000"/>
                </a:lnTo>
                <a:cubicBezTo>
                  <a:pt x="0" y="56860"/>
                  <a:pt x="56860" y="0"/>
                  <a:pt x="127000" y="0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39830" y="1321021"/>
            <a:ext cx="571496" cy="571496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gradFill>
            <a:gsLst>
              <a:gs pos="100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184691" y="1087611"/>
            <a:ext cx="3784600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三</a:t>
            </a: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维图形变换对比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768992" y="4503543"/>
            <a:ext cx="3780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975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展示二维变换的代码片段，解释关键代码，确保代码实现符合预期。
详细展示矩阵运算代码，解释缩放、旋转等矩阵的构建与应用。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0" y="355669"/>
            <a:ext cx="720000" cy="576000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64394" y="355669"/>
            <a:ext cx="7519965" cy="576000"/>
          </a:xfrm>
          <a:custGeom>
            <a:avLst/>
            <a:gdLst>
              <a:gd name="connsiteX0" fmla="*/ 367854 w 7519965"/>
              <a:gd name="connsiteY0" fmla="*/ 503515 h 510950"/>
              <a:gd name="connsiteX1" fmla="*/ 0 w 7519965"/>
              <a:gd name="connsiteY1" fmla="*/ 0 h 510950"/>
              <a:gd name="connsiteX2" fmla="*/ 7519965 w 7519965"/>
              <a:gd name="connsiteY2" fmla="*/ 0 h 510950"/>
              <a:gd name="connsiteX3" fmla="*/ 7300522 w 7519965"/>
              <a:gd name="connsiteY3" fmla="*/ 510950 h 510950"/>
              <a:gd name="connsiteX4" fmla="*/ 367854 w 7519965"/>
              <a:gd name="connsiteY4" fmla="*/ 503515 h 510950"/>
            </a:gdLst>
            <a:ahLst/>
            <a:cxnLst/>
            <a:rect l="l" t="t" r="r" b="b"/>
            <a:pathLst>
              <a:path w="7519965" h="510950">
                <a:moveTo>
                  <a:pt x="367854" y="503515"/>
                </a:moveTo>
                <a:lnTo>
                  <a:pt x="0" y="0"/>
                </a:lnTo>
                <a:lnTo>
                  <a:pt x="7519965" y="0"/>
                </a:lnTo>
                <a:lnTo>
                  <a:pt x="7300522" y="510950"/>
                </a:lnTo>
                <a:lnTo>
                  <a:pt x="367854" y="50351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921832" y="409669"/>
            <a:ext cx="1053759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三</a:t>
            </a: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维变换效果展示</a:t>
            </a:r>
            <a:endParaRPr kumimoji="1" lang="zh-CN" altLang="en-US"/>
          </a:p>
        </p:txBody>
      </p:sp>
      <p:sp>
        <p:nvSpPr>
          <p:cNvPr id="25" name="文本框 24"/>
          <p:cNvSpPr txBox="1"/>
          <p:nvPr userDrawn="1"/>
        </p:nvSpPr>
        <p:spPr>
          <a:xfrm>
            <a:off x="2054093" y="2521753"/>
            <a:ext cx="1627649" cy="368300"/>
          </a:xfrm>
          <a:prstGeom prst="rect">
            <a:avLst/>
          </a:prstGeom>
        </p:spPr>
        <p:txBody>
          <a:bodyPr wrap="none" rtlCol="0">
            <a:noAutofit/>
          </a:bodyPr>
          <a:p>
            <a:pPr algn="ctr"/>
            <a:r>
              <a:rPr lang="zh-CN" altLang="en-US" b="1">
                <a:cs typeface="Arial" panose="020B0604020202020204" pitchFamily="34" charset="0"/>
              </a:rPr>
              <a:t>组合变换</a:t>
            </a:r>
            <a:endParaRPr lang="zh-CN" altLang="en-US" b="1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7801906" y="2521770"/>
            <a:ext cx="1627649" cy="368300"/>
          </a:xfrm>
          <a:prstGeom prst="rect">
            <a:avLst/>
          </a:prstGeom>
        </p:spPr>
        <p:txBody>
          <a:bodyPr wrap="none" rtlCol="0">
            <a:noAutofit/>
          </a:bodyPr>
          <a:p>
            <a:pPr algn="ctr"/>
            <a:r>
              <a:rPr lang="zh-CN" altLang="en-US" b="1"/>
              <a:t>组合变换</a:t>
            </a:r>
            <a:endParaRPr lang="zh-CN" altLang="en-US" b="1"/>
          </a:p>
        </p:txBody>
      </p:sp>
      <p:pic>
        <p:nvPicPr>
          <p:cNvPr id="9" name="图片 8" descr="upload_post_object_v2_18623476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2602" y="3153163"/>
            <a:ext cx="3410520" cy="2753995"/>
          </a:xfrm>
          <a:prstGeom prst="rect">
            <a:avLst/>
          </a:prstGeom>
        </p:spPr>
      </p:pic>
      <p:pic>
        <p:nvPicPr>
          <p:cNvPr id="11" name="图片 10" descr="upload_post_object_v2_13231534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086" y="3153163"/>
            <a:ext cx="3449178" cy="27539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7000"/>
          </a:blip>
          <a:srcRect l="209" t="10053" r="183" b="15562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V="1">
            <a:off x="8628008" y="0"/>
            <a:ext cx="3563992" cy="2181172"/>
          </a:xfrm>
          <a:custGeom>
            <a:avLst/>
            <a:gdLst>
              <a:gd name="connsiteX0" fmla="*/ 7273060 w 7739574"/>
              <a:gd name="connsiteY0" fmla="*/ 52 h 5014789"/>
              <a:gd name="connsiteX1" fmla="*/ 7631964 w 7739574"/>
              <a:gd name="connsiteY1" fmla="*/ 90705 h 5014789"/>
              <a:gd name="connsiteX2" fmla="*/ 7739574 w 7739574"/>
              <a:gd name="connsiteY2" fmla="*/ 141343 h 5014789"/>
              <a:gd name="connsiteX3" fmla="*/ 7739574 w 7739574"/>
              <a:gd name="connsiteY3" fmla="*/ 5014789 h 5014789"/>
              <a:gd name="connsiteX4" fmla="*/ 0 w 7739574"/>
              <a:gd name="connsiteY4" fmla="*/ 5014789 h 5014789"/>
              <a:gd name="connsiteX5" fmla="*/ 11383 w 7739574"/>
              <a:gd name="connsiteY5" fmla="*/ 4963174 h 5014789"/>
              <a:gd name="connsiteX6" fmla="*/ 525975 w 7739574"/>
              <a:gd name="connsiteY6" fmla="*/ 4310846 h 5014789"/>
              <a:gd name="connsiteX7" fmla="*/ 2891803 w 7739574"/>
              <a:gd name="connsiteY7" fmla="*/ 3962503 h 5014789"/>
              <a:gd name="connsiteX8" fmla="*/ 4299688 w 7739574"/>
              <a:gd name="connsiteY8" fmla="*/ 2032103 h 5014789"/>
              <a:gd name="connsiteX9" fmla="*/ 6201060 w 7739574"/>
              <a:gd name="connsiteY9" fmla="*/ 1669246 h 5014789"/>
              <a:gd name="connsiteX10" fmla="*/ 7173517 w 7739574"/>
              <a:gd name="connsiteY10" fmla="*/ 14618 h 5014789"/>
              <a:gd name="connsiteX11" fmla="*/ 7273060 w 7739574"/>
              <a:gd name="connsiteY11" fmla="*/ 52 h 5014789"/>
            </a:gdLst>
            <a:ahLst/>
            <a:cxnLst/>
            <a:rect l="l" t="t" r="r" b="b"/>
            <a:pathLst>
              <a:path w="7739574" h="5014789">
                <a:moveTo>
                  <a:pt x="7273060" y="52"/>
                </a:moveTo>
                <a:cubicBezTo>
                  <a:pt x="7378439" y="-1547"/>
                  <a:pt x="7500514" y="33980"/>
                  <a:pt x="7631964" y="90705"/>
                </a:cubicBezTo>
                <a:lnTo>
                  <a:pt x="7739574" y="141343"/>
                </a:lnTo>
                <a:lnTo>
                  <a:pt x="7739574" y="5014789"/>
                </a:lnTo>
                <a:lnTo>
                  <a:pt x="0" y="5014789"/>
                </a:lnTo>
                <a:lnTo>
                  <a:pt x="11383" y="4963174"/>
                </a:lnTo>
                <a:cubicBezTo>
                  <a:pt x="82041" y="4700256"/>
                  <a:pt x="217546" y="4466573"/>
                  <a:pt x="525975" y="4310846"/>
                </a:cubicBezTo>
                <a:cubicBezTo>
                  <a:pt x="1019460" y="4061684"/>
                  <a:pt x="2262851" y="4342293"/>
                  <a:pt x="2891803" y="3962503"/>
                </a:cubicBezTo>
                <a:cubicBezTo>
                  <a:pt x="3520755" y="3582713"/>
                  <a:pt x="3748145" y="2414312"/>
                  <a:pt x="4299688" y="2032103"/>
                </a:cubicBezTo>
                <a:cubicBezTo>
                  <a:pt x="4851231" y="1649894"/>
                  <a:pt x="5722089" y="2005493"/>
                  <a:pt x="6201060" y="1669246"/>
                </a:cubicBezTo>
                <a:cubicBezTo>
                  <a:pt x="6680031" y="1332999"/>
                  <a:pt x="6675193" y="164599"/>
                  <a:pt x="7173517" y="14618"/>
                </a:cubicBezTo>
                <a:cubicBezTo>
                  <a:pt x="7204662" y="5244"/>
                  <a:pt x="7237934" y="586"/>
                  <a:pt x="7273060" y="52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36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V="1">
            <a:off x="7787640" y="0"/>
            <a:ext cx="4524284" cy="1783062"/>
          </a:xfrm>
          <a:custGeom>
            <a:avLst/>
            <a:gdLst>
              <a:gd name="connsiteX0" fmla="*/ 7273060 w 7739574"/>
              <a:gd name="connsiteY0" fmla="*/ 52 h 5014789"/>
              <a:gd name="connsiteX1" fmla="*/ 7631964 w 7739574"/>
              <a:gd name="connsiteY1" fmla="*/ 90705 h 5014789"/>
              <a:gd name="connsiteX2" fmla="*/ 7739574 w 7739574"/>
              <a:gd name="connsiteY2" fmla="*/ 141343 h 5014789"/>
              <a:gd name="connsiteX3" fmla="*/ 7739574 w 7739574"/>
              <a:gd name="connsiteY3" fmla="*/ 5014789 h 5014789"/>
              <a:gd name="connsiteX4" fmla="*/ 0 w 7739574"/>
              <a:gd name="connsiteY4" fmla="*/ 5014789 h 5014789"/>
              <a:gd name="connsiteX5" fmla="*/ 11383 w 7739574"/>
              <a:gd name="connsiteY5" fmla="*/ 4963174 h 5014789"/>
              <a:gd name="connsiteX6" fmla="*/ 525975 w 7739574"/>
              <a:gd name="connsiteY6" fmla="*/ 4310846 h 5014789"/>
              <a:gd name="connsiteX7" fmla="*/ 2891803 w 7739574"/>
              <a:gd name="connsiteY7" fmla="*/ 3962503 h 5014789"/>
              <a:gd name="connsiteX8" fmla="*/ 4299688 w 7739574"/>
              <a:gd name="connsiteY8" fmla="*/ 2032103 h 5014789"/>
              <a:gd name="connsiteX9" fmla="*/ 6201060 w 7739574"/>
              <a:gd name="connsiteY9" fmla="*/ 1669246 h 5014789"/>
              <a:gd name="connsiteX10" fmla="*/ 7173517 w 7739574"/>
              <a:gd name="connsiteY10" fmla="*/ 14618 h 5014789"/>
              <a:gd name="connsiteX11" fmla="*/ 7273060 w 7739574"/>
              <a:gd name="connsiteY11" fmla="*/ 52 h 5014789"/>
            </a:gdLst>
            <a:ahLst/>
            <a:cxnLst/>
            <a:rect l="l" t="t" r="r" b="b"/>
            <a:pathLst>
              <a:path w="7739574" h="5014789">
                <a:moveTo>
                  <a:pt x="7273060" y="52"/>
                </a:moveTo>
                <a:cubicBezTo>
                  <a:pt x="7378439" y="-1547"/>
                  <a:pt x="7500514" y="33980"/>
                  <a:pt x="7631964" y="90705"/>
                </a:cubicBezTo>
                <a:lnTo>
                  <a:pt x="7739574" y="141343"/>
                </a:lnTo>
                <a:lnTo>
                  <a:pt x="7739574" y="5014789"/>
                </a:lnTo>
                <a:lnTo>
                  <a:pt x="0" y="5014789"/>
                </a:lnTo>
                <a:lnTo>
                  <a:pt x="11383" y="4963174"/>
                </a:lnTo>
                <a:cubicBezTo>
                  <a:pt x="82041" y="4700256"/>
                  <a:pt x="217546" y="4466573"/>
                  <a:pt x="525975" y="4310846"/>
                </a:cubicBezTo>
                <a:cubicBezTo>
                  <a:pt x="1019460" y="4061684"/>
                  <a:pt x="2262851" y="4342293"/>
                  <a:pt x="2891803" y="3962503"/>
                </a:cubicBezTo>
                <a:cubicBezTo>
                  <a:pt x="3520755" y="3582713"/>
                  <a:pt x="3748145" y="2414312"/>
                  <a:pt x="4299688" y="2032103"/>
                </a:cubicBezTo>
                <a:cubicBezTo>
                  <a:pt x="4851231" y="1649894"/>
                  <a:pt x="5722089" y="2005493"/>
                  <a:pt x="6201060" y="1669246"/>
                </a:cubicBezTo>
                <a:cubicBezTo>
                  <a:pt x="6680031" y="1332999"/>
                  <a:pt x="6675193" y="164599"/>
                  <a:pt x="7173517" y="14618"/>
                </a:cubicBezTo>
                <a:cubicBezTo>
                  <a:pt x="7204662" y="5244"/>
                  <a:pt x="7237934" y="586"/>
                  <a:pt x="7273060" y="52"/>
                </a:cubicBezTo>
                <a:close/>
              </a:path>
            </a:pathLst>
          </a:custGeom>
          <a:gradFill>
            <a:gsLst>
              <a:gs pos="25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956560" y="1371600"/>
            <a:ext cx="9235440" cy="423672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  <a:effectLst>
            <a:outerShdw blurRad="50800" dist="38100" dir="5400000" algn="t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-11430" y="6592532"/>
            <a:ext cx="12211685" cy="282918"/>
          </a:xfrm>
          <a:prstGeom prst="rect">
            <a:avLst/>
          </a:prstGeom>
          <a:solidFill>
            <a:schemeClr val="accent1">
              <a:lumMod val="40000"/>
              <a:lumOff val="60000"/>
              <a:alpha val="82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V="1">
            <a:off x="10604974" y="6009707"/>
            <a:ext cx="913926" cy="153538"/>
          </a:xfrm>
          <a:custGeom>
            <a:avLst/>
            <a:gdLst>
              <a:gd name="connsiteX0" fmla="*/ 741119 w 890768"/>
              <a:gd name="connsiteY0" fmla="*/ 0 h 149649"/>
              <a:gd name="connsiteX1" fmla="*/ 815944 w 890768"/>
              <a:gd name="connsiteY1" fmla="*/ 0 h 149649"/>
              <a:gd name="connsiteX2" fmla="*/ 890768 w 890768"/>
              <a:gd name="connsiteY2" fmla="*/ 74825 h 149649"/>
              <a:gd name="connsiteX3" fmla="*/ 815944 w 890768"/>
              <a:gd name="connsiteY3" fmla="*/ 149649 h 149649"/>
              <a:gd name="connsiteX4" fmla="*/ 741119 w 890768"/>
              <a:gd name="connsiteY4" fmla="*/ 149649 h 149649"/>
              <a:gd name="connsiteX5" fmla="*/ 815944 w 890768"/>
              <a:gd name="connsiteY5" fmla="*/ 74825 h 149649"/>
              <a:gd name="connsiteX6" fmla="*/ 555839 w 890768"/>
              <a:gd name="connsiteY6" fmla="*/ 0 h 149649"/>
              <a:gd name="connsiteX7" fmla="*/ 630664 w 890768"/>
              <a:gd name="connsiteY7" fmla="*/ 0 h 149649"/>
              <a:gd name="connsiteX8" fmla="*/ 705488 w 890768"/>
              <a:gd name="connsiteY8" fmla="*/ 74825 h 149649"/>
              <a:gd name="connsiteX9" fmla="*/ 630664 w 890768"/>
              <a:gd name="connsiteY9" fmla="*/ 149649 h 149649"/>
              <a:gd name="connsiteX10" fmla="*/ 555839 w 890768"/>
              <a:gd name="connsiteY10" fmla="*/ 149649 h 149649"/>
              <a:gd name="connsiteX11" fmla="*/ 630664 w 890768"/>
              <a:gd name="connsiteY11" fmla="*/ 74825 h 149649"/>
              <a:gd name="connsiteX12" fmla="*/ 370559 w 890768"/>
              <a:gd name="connsiteY12" fmla="*/ 0 h 149649"/>
              <a:gd name="connsiteX13" fmla="*/ 445384 w 890768"/>
              <a:gd name="connsiteY13" fmla="*/ 0 h 149649"/>
              <a:gd name="connsiteX14" fmla="*/ 520208 w 890768"/>
              <a:gd name="connsiteY14" fmla="*/ 74825 h 149649"/>
              <a:gd name="connsiteX15" fmla="*/ 445384 w 890768"/>
              <a:gd name="connsiteY15" fmla="*/ 149649 h 149649"/>
              <a:gd name="connsiteX16" fmla="*/ 370559 w 890768"/>
              <a:gd name="connsiteY16" fmla="*/ 149649 h 149649"/>
              <a:gd name="connsiteX17" fmla="*/ 445384 w 890768"/>
              <a:gd name="connsiteY17" fmla="*/ 74825 h 149649"/>
              <a:gd name="connsiteX18" fmla="*/ 185280 w 890768"/>
              <a:gd name="connsiteY18" fmla="*/ 0 h 149649"/>
              <a:gd name="connsiteX19" fmla="*/ 260105 w 890768"/>
              <a:gd name="connsiteY19" fmla="*/ 0 h 149649"/>
              <a:gd name="connsiteX20" fmla="*/ 334929 w 890768"/>
              <a:gd name="connsiteY20" fmla="*/ 74825 h 149649"/>
              <a:gd name="connsiteX21" fmla="*/ 260105 w 890768"/>
              <a:gd name="connsiteY21" fmla="*/ 149649 h 149649"/>
              <a:gd name="connsiteX22" fmla="*/ 185280 w 890768"/>
              <a:gd name="connsiteY22" fmla="*/ 149649 h 149649"/>
              <a:gd name="connsiteX23" fmla="*/ 260105 w 890768"/>
              <a:gd name="connsiteY23" fmla="*/ 74825 h 149649"/>
              <a:gd name="connsiteX24" fmla="*/ 0 w 890768"/>
              <a:gd name="connsiteY24" fmla="*/ 0 h 149649"/>
              <a:gd name="connsiteX25" fmla="*/ 74825 w 890768"/>
              <a:gd name="connsiteY25" fmla="*/ 0 h 149649"/>
              <a:gd name="connsiteX26" fmla="*/ 149649 w 890768"/>
              <a:gd name="connsiteY26" fmla="*/ 74825 h 149649"/>
              <a:gd name="connsiteX27" fmla="*/ 74825 w 890768"/>
              <a:gd name="connsiteY27" fmla="*/ 149649 h 149649"/>
              <a:gd name="connsiteX28" fmla="*/ 0 w 890768"/>
              <a:gd name="connsiteY28" fmla="*/ 149649 h 149649"/>
              <a:gd name="connsiteX29" fmla="*/ 74825 w 890768"/>
              <a:gd name="connsiteY29" fmla="*/ 74825 h 149649"/>
            </a:gdLst>
            <a:ahLst/>
            <a:cxnLst/>
            <a:rect l="l" t="t" r="r" b="b"/>
            <a:pathLst>
              <a:path w="890768" h="149649">
                <a:moveTo>
                  <a:pt x="741119" y="0"/>
                </a:moveTo>
                <a:lnTo>
                  <a:pt x="815944" y="0"/>
                </a:lnTo>
                <a:lnTo>
                  <a:pt x="890768" y="74825"/>
                </a:lnTo>
                <a:lnTo>
                  <a:pt x="815944" y="149649"/>
                </a:lnTo>
                <a:lnTo>
                  <a:pt x="741119" y="149649"/>
                </a:lnTo>
                <a:lnTo>
                  <a:pt x="815944" y="74825"/>
                </a:lnTo>
                <a:close/>
                <a:moveTo>
                  <a:pt x="555839" y="0"/>
                </a:moveTo>
                <a:lnTo>
                  <a:pt x="630664" y="0"/>
                </a:lnTo>
                <a:lnTo>
                  <a:pt x="705488" y="74825"/>
                </a:lnTo>
                <a:lnTo>
                  <a:pt x="630664" y="149649"/>
                </a:lnTo>
                <a:lnTo>
                  <a:pt x="555839" y="149649"/>
                </a:lnTo>
                <a:lnTo>
                  <a:pt x="630664" y="74825"/>
                </a:lnTo>
                <a:close/>
                <a:moveTo>
                  <a:pt x="370559" y="0"/>
                </a:moveTo>
                <a:lnTo>
                  <a:pt x="445384" y="0"/>
                </a:lnTo>
                <a:lnTo>
                  <a:pt x="520208" y="74825"/>
                </a:lnTo>
                <a:lnTo>
                  <a:pt x="445384" y="149649"/>
                </a:lnTo>
                <a:lnTo>
                  <a:pt x="370559" y="149649"/>
                </a:lnTo>
                <a:lnTo>
                  <a:pt x="445384" y="74825"/>
                </a:lnTo>
                <a:close/>
                <a:moveTo>
                  <a:pt x="185280" y="0"/>
                </a:moveTo>
                <a:lnTo>
                  <a:pt x="260105" y="0"/>
                </a:lnTo>
                <a:lnTo>
                  <a:pt x="334929" y="74825"/>
                </a:lnTo>
                <a:lnTo>
                  <a:pt x="260105" y="149649"/>
                </a:lnTo>
                <a:lnTo>
                  <a:pt x="185280" y="149649"/>
                </a:lnTo>
                <a:lnTo>
                  <a:pt x="260105" y="74825"/>
                </a:lnTo>
                <a:close/>
                <a:moveTo>
                  <a:pt x="0" y="0"/>
                </a:moveTo>
                <a:lnTo>
                  <a:pt x="74825" y="0"/>
                </a:lnTo>
                <a:lnTo>
                  <a:pt x="149649" y="74825"/>
                </a:lnTo>
                <a:lnTo>
                  <a:pt x="74825" y="149649"/>
                </a:lnTo>
                <a:lnTo>
                  <a:pt x="0" y="149649"/>
                </a:lnTo>
                <a:lnTo>
                  <a:pt x="74825" y="74825"/>
                </a:lnTo>
                <a:close/>
              </a:path>
            </a:pathLst>
          </a:cu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8" name="标题 1"/>
          <p:cNvCxnSpPr/>
          <p:nvPr/>
        </p:nvCxnSpPr>
        <p:spPr>
          <a:xfrm>
            <a:off x="7094764" y="6086476"/>
            <a:ext cx="3286690" cy="0"/>
          </a:xfrm>
          <a:prstGeom prst="line">
            <a:avLst/>
          </a:prstGeom>
          <a:noFill/>
          <a:ln w="31750" cap="sq">
            <a:gradFill>
              <a:gsLst>
                <a:gs pos="11000">
                  <a:schemeClr val="accent1"/>
                </a:gs>
                <a:gs pos="90000">
                  <a:schemeClr val="accent1">
                    <a:alpha val="0"/>
                  </a:schemeClr>
                </a:gs>
              </a:gsLst>
              <a:lin ang="10800000" scaled="0"/>
            </a:gradFill>
            <a:miter/>
          </a:ln>
        </p:spPr>
      </p:cxnSp>
      <p:sp>
        <p:nvSpPr>
          <p:cNvPr id="9" name="标题 1"/>
          <p:cNvSpPr txBox="1"/>
          <p:nvPr/>
        </p:nvSpPr>
        <p:spPr>
          <a:xfrm flipH="1">
            <a:off x="8469730" y="1569720"/>
            <a:ext cx="1704088" cy="1806588"/>
          </a:xfrm>
          <a:custGeom>
            <a:avLst/>
            <a:gdLst>
              <a:gd name="connsiteX0" fmla="*/ 604434 w 1208868"/>
              <a:gd name="connsiteY0" fmla="*/ 424748 h 1208868"/>
              <a:gd name="connsiteX1" fmla="*/ 424748 w 1208868"/>
              <a:gd name="connsiteY1" fmla="*/ 604434 h 1208868"/>
              <a:gd name="connsiteX2" fmla="*/ 604434 w 1208868"/>
              <a:gd name="connsiteY2" fmla="*/ 784120 h 1208868"/>
              <a:gd name="connsiteX3" fmla="*/ 784120 w 1208868"/>
              <a:gd name="connsiteY3" fmla="*/ 604434 h 1208868"/>
              <a:gd name="connsiteX4" fmla="*/ 604434 w 1208868"/>
              <a:gd name="connsiteY4" fmla="*/ 424748 h 1208868"/>
              <a:gd name="connsiteX5" fmla="*/ 604434 w 1208868"/>
              <a:gd name="connsiteY5" fmla="*/ 302218 h 1208868"/>
              <a:gd name="connsiteX6" fmla="*/ 906650 w 1208868"/>
              <a:gd name="connsiteY6" fmla="*/ 604434 h 1208868"/>
              <a:gd name="connsiteX7" fmla="*/ 604434 w 1208868"/>
              <a:gd name="connsiteY7" fmla="*/ 906650 h 1208868"/>
              <a:gd name="connsiteX8" fmla="*/ 302218 w 1208868"/>
              <a:gd name="connsiteY8" fmla="*/ 604434 h 1208868"/>
              <a:gd name="connsiteX9" fmla="*/ 604434 w 1208868"/>
              <a:gd name="connsiteY9" fmla="*/ 302218 h 1208868"/>
              <a:gd name="connsiteX10" fmla="*/ 604434 w 1208868"/>
              <a:gd name="connsiteY10" fmla="*/ 167900 h 1208868"/>
              <a:gd name="connsiteX11" fmla="*/ 167900 w 1208868"/>
              <a:gd name="connsiteY11" fmla="*/ 604434 h 1208868"/>
              <a:gd name="connsiteX12" fmla="*/ 604434 w 1208868"/>
              <a:gd name="connsiteY12" fmla="*/ 1040968 h 1208868"/>
              <a:gd name="connsiteX13" fmla="*/ 1040968 w 1208868"/>
              <a:gd name="connsiteY13" fmla="*/ 604434 h 1208868"/>
              <a:gd name="connsiteX14" fmla="*/ 604434 w 1208868"/>
              <a:gd name="connsiteY14" fmla="*/ 167900 h 1208868"/>
              <a:gd name="connsiteX15" fmla="*/ 604434 w 1208868"/>
              <a:gd name="connsiteY15" fmla="*/ 0 h 1208868"/>
              <a:gd name="connsiteX16" fmla="*/ 1208868 w 1208868"/>
              <a:gd name="connsiteY16" fmla="*/ 604434 h 1208868"/>
              <a:gd name="connsiteX17" fmla="*/ 604434 w 1208868"/>
              <a:gd name="connsiteY17" fmla="*/ 1208868 h 1208868"/>
              <a:gd name="connsiteX18" fmla="*/ 0 w 1208868"/>
              <a:gd name="connsiteY18" fmla="*/ 604434 h 1208868"/>
              <a:gd name="connsiteX19" fmla="*/ 604434 w 1208868"/>
              <a:gd name="connsiteY19" fmla="*/ 0 h 1208868"/>
            </a:gdLst>
            <a:ahLst/>
            <a:cxnLst/>
            <a:rect l="l" t="t" r="r" b="b"/>
            <a:pathLst>
              <a:path w="1208868" h="1208868">
                <a:moveTo>
                  <a:pt x="604434" y="424748"/>
                </a:moveTo>
                <a:cubicBezTo>
                  <a:pt x="505196" y="424748"/>
                  <a:pt x="424748" y="505196"/>
                  <a:pt x="424748" y="604434"/>
                </a:cubicBezTo>
                <a:cubicBezTo>
                  <a:pt x="424748" y="703672"/>
                  <a:pt x="505196" y="784120"/>
                  <a:pt x="604434" y="784120"/>
                </a:cubicBezTo>
                <a:cubicBezTo>
                  <a:pt x="703672" y="784120"/>
                  <a:pt x="784120" y="703672"/>
                  <a:pt x="784120" y="604434"/>
                </a:cubicBezTo>
                <a:cubicBezTo>
                  <a:pt x="784120" y="505196"/>
                  <a:pt x="703672" y="424748"/>
                  <a:pt x="604434" y="424748"/>
                </a:cubicBezTo>
                <a:close/>
                <a:moveTo>
                  <a:pt x="604434" y="302218"/>
                </a:moveTo>
                <a:cubicBezTo>
                  <a:pt x="771343" y="302218"/>
                  <a:pt x="906650" y="437525"/>
                  <a:pt x="906650" y="604434"/>
                </a:cubicBezTo>
                <a:cubicBezTo>
                  <a:pt x="906650" y="771343"/>
                  <a:pt x="771343" y="906650"/>
                  <a:pt x="604434" y="906650"/>
                </a:cubicBezTo>
                <a:cubicBezTo>
                  <a:pt x="437525" y="906650"/>
                  <a:pt x="302218" y="771343"/>
                  <a:pt x="302218" y="604434"/>
                </a:cubicBezTo>
                <a:cubicBezTo>
                  <a:pt x="302218" y="437525"/>
                  <a:pt x="437525" y="302218"/>
                  <a:pt x="604434" y="302218"/>
                </a:cubicBezTo>
                <a:close/>
                <a:moveTo>
                  <a:pt x="604434" y="167900"/>
                </a:moveTo>
                <a:cubicBezTo>
                  <a:pt x="363343" y="167900"/>
                  <a:pt x="167900" y="363343"/>
                  <a:pt x="167900" y="604434"/>
                </a:cubicBezTo>
                <a:cubicBezTo>
                  <a:pt x="167900" y="845525"/>
                  <a:pt x="363343" y="1040968"/>
                  <a:pt x="604434" y="1040968"/>
                </a:cubicBezTo>
                <a:cubicBezTo>
                  <a:pt x="845525" y="1040968"/>
                  <a:pt x="1040968" y="845525"/>
                  <a:pt x="1040968" y="604434"/>
                </a:cubicBezTo>
                <a:cubicBezTo>
                  <a:pt x="1040968" y="363343"/>
                  <a:pt x="845525" y="167900"/>
                  <a:pt x="604434" y="167900"/>
                </a:cubicBezTo>
                <a:close/>
                <a:moveTo>
                  <a:pt x="604434" y="0"/>
                </a:moveTo>
                <a:cubicBezTo>
                  <a:pt x="938254" y="0"/>
                  <a:pt x="1208868" y="270614"/>
                  <a:pt x="1208868" y="604434"/>
                </a:cubicBezTo>
                <a:cubicBezTo>
                  <a:pt x="1208868" y="938254"/>
                  <a:pt x="938254" y="1208868"/>
                  <a:pt x="604434" y="1208868"/>
                </a:cubicBezTo>
                <a:cubicBezTo>
                  <a:pt x="270614" y="1208868"/>
                  <a:pt x="0" y="938254"/>
                  <a:pt x="0" y="604434"/>
                </a:cubicBezTo>
                <a:cubicBezTo>
                  <a:pt x="0" y="270614"/>
                  <a:pt x="270614" y="0"/>
                  <a:pt x="604434" y="0"/>
                </a:cubicBezTo>
                <a:close/>
              </a:path>
            </a:pathLst>
          </a:custGeom>
          <a:gradFill>
            <a:gsLst>
              <a:gs pos="24000">
                <a:schemeClr val="bg1">
                  <a:alpha val="0"/>
                </a:schemeClr>
              </a:gs>
              <a:gs pos="100000">
                <a:schemeClr val="accent1"/>
              </a:gs>
            </a:gsLst>
            <a:lin ang="189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0800000">
            <a:off x="11471848" y="2719263"/>
            <a:ext cx="952624" cy="1323330"/>
          </a:xfrm>
          <a:prstGeom prst="chevron">
            <a:avLst>
              <a:gd name="adj" fmla="val 60879"/>
            </a:avLst>
          </a:prstGeom>
          <a:solidFill>
            <a:schemeClr val="bg1">
              <a:lumMod val="75000"/>
              <a:alpha val="43000"/>
            </a:schemeClr>
          </a:soli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0800000">
            <a:off x="11614070" y="2578100"/>
            <a:ext cx="1155860" cy="1605656"/>
          </a:xfrm>
          <a:prstGeom prst="chevron">
            <a:avLst>
              <a:gd name="adj" fmla="val 60879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934258" y="-742949"/>
            <a:ext cx="2584642" cy="40233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10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695802" y="3323330"/>
            <a:ext cx="4823098" cy="14325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3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实验目的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218818" y="4957644"/>
            <a:ext cx="1293858" cy="615002"/>
          </a:xfrm>
          <a:prstGeom prst="roundRect">
            <a:avLst>
              <a:gd name="adj" fmla="val 50000"/>
            </a:avLst>
          </a:prstGeom>
          <a:gradFill>
            <a:gsLst>
              <a:gs pos="2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173818" y="5100036"/>
            <a:ext cx="1425828" cy="3302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DESIGN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668994" y="-23048"/>
            <a:ext cx="4951753" cy="6878696"/>
          </a:xfrm>
          <a:prstGeom prst="chevron">
            <a:avLst>
              <a:gd name="adj" fmla="val 60879"/>
            </a:avLst>
          </a:prstGeom>
          <a:solidFill>
            <a:schemeClr val="accent1">
              <a:lumMod val="20000"/>
              <a:lumOff val="80000"/>
              <a:alpha val="63000"/>
            </a:schemeClr>
          </a:soli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333714" y="-23048"/>
            <a:ext cx="4951753" cy="6878696"/>
          </a:xfrm>
          <a:prstGeom prst="chevron">
            <a:avLst>
              <a:gd name="adj" fmla="val 60879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3496657">
            <a:off x="4321163" y="2660205"/>
            <a:ext cx="1497543" cy="1497542"/>
          </a:xfrm>
          <a:custGeom>
            <a:avLst/>
            <a:gdLst>
              <a:gd name="connsiteX0" fmla="*/ 72353 w 1497543"/>
              <a:gd name="connsiteY0" fmla="*/ 72351 h 1497542"/>
              <a:gd name="connsiteX1" fmla="*/ 84766 w 1497543"/>
              <a:gd name="connsiteY1" fmla="*/ 42382 h 1497542"/>
              <a:gd name="connsiteX2" fmla="*/ 42383 w 1497543"/>
              <a:gd name="connsiteY2" fmla="*/ 0 h 1497542"/>
              <a:gd name="connsiteX3" fmla="*/ 0 w 1497543"/>
              <a:gd name="connsiteY3" fmla="*/ 42382 h 1497542"/>
              <a:gd name="connsiteX4" fmla="*/ 42383 w 1497543"/>
              <a:gd name="connsiteY4" fmla="*/ 84765 h 1497542"/>
              <a:gd name="connsiteX5" fmla="*/ 72353 w 1497543"/>
              <a:gd name="connsiteY5" fmla="*/ 72351 h 1497542"/>
              <a:gd name="connsiteX6" fmla="*/ 72353 w 1497543"/>
              <a:gd name="connsiteY6" fmla="*/ 354906 h 1497542"/>
              <a:gd name="connsiteX7" fmla="*/ 84767 w 1497543"/>
              <a:gd name="connsiteY7" fmla="*/ 324937 h 1497542"/>
              <a:gd name="connsiteX8" fmla="*/ 42384 w 1497543"/>
              <a:gd name="connsiteY8" fmla="*/ 282555 h 1497542"/>
              <a:gd name="connsiteX9" fmla="*/ 0 w 1497543"/>
              <a:gd name="connsiteY9" fmla="*/ 324937 h 1497542"/>
              <a:gd name="connsiteX10" fmla="*/ 42384 w 1497543"/>
              <a:gd name="connsiteY10" fmla="*/ 367320 h 1497542"/>
              <a:gd name="connsiteX11" fmla="*/ 72353 w 1497543"/>
              <a:gd name="connsiteY11" fmla="*/ 354906 h 1497542"/>
              <a:gd name="connsiteX12" fmla="*/ 354908 w 1497543"/>
              <a:gd name="connsiteY12" fmla="*/ 354906 h 1497542"/>
              <a:gd name="connsiteX13" fmla="*/ 367322 w 1497543"/>
              <a:gd name="connsiteY13" fmla="*/ 324937 h 1497542"/>
              <a:gd name="connsiteX14" fmla="*/ 324938 w 1497543"/>
              <a:gd name="connsiteY14" fmla="*/ 282554 h 1497542"/>
              <a:gd name="connsiteX15" fmla="*/ 282556 w 1497543"/>
              <a:gd name="connsiteY15" fmla="*/ 324937 h 1497542"/>
              <a:gd name="connsiteX16" fmla="*/ 324939 w 1497543"/>
              <a:gd name="connsiteY16" fmla="*/ 367320 h 1497542"/>
              <a:gd name="connsiteX17" fmla="*/ 354908 w 1497543"/>
              <a:gd name="connsiteY17" fmla="*/ 354906 h 1497542"/>
              <a:gd name="connsiteX18" fmla="*/ 72353 w 1497543"/>
              <a:gd name="connsiteY18" fmla="*/ 637462 h 1497542"/>
              <a:gd name="connsiteX19" fmla="*/ 84766 w 1497543"/>
              <a:gd name="connsiteY19" fmla="*/ 607493 h 1497542"/>
              <a:gd name="connsiteX20" fmla="*/ 42383 w 1497543"/>
              <a:gd name="connsiteY20" fmla="*/ 565110 h 1497542"/>
              <a:gd name="connsiteX21" fmla="*/ 0 w 1497543"/>
              <a:gd name="connsiteY21" fmla="*/ 607493 h 1497542"/>
              <a:gd name="connsiteX22" fmla="*/ 42383 w 1497543"/>
              <a:gd name="connsiteY22" fmla="*/ 649876 h 1497542"/>
              <a:gd name="connsiteX23" fmla="*/ 72353 w 1497543"/>
              <a:gd name="connsiteY23" fmla="*/ 637462 h 1497542"/>
              <a:gd name="connsiteX24" fmla="*/ 354908 w 1497543"/>
              <a:gd name="connsiteY24" fmla="*/ 637462 h 1497542"/>
              <a:gd name="connsiteX25" fmla="*/ 367321 w 1497543"/>
              <a:gd name="connsiteY25" fmla="*/ 607493 h 1497542"/>
              <a:gd name="connsiteX26" fmla="*/ 324938 w 1497543"/>
              <a:gd name="connsiteY26" fmla="*/ 565110 h 1497542"/>
              <a:gd name="connsiteX27" fmla="*/ 282555 w 1497543"/>
              <a:gd name="connsiteY27" fmla="*/ 607493 h 1497542"/>
              <a:gd name="connsiteX28" fmla="*/ 324938 w 1497543"/>
              <a:gd name="connsiteY28" fmla="*/ 649876 h 1497542"/>
              <a:gd name="connsiteX29" fmla="*/ 354908 w 1497543"/>
              <a:gd name="connsiteY29" fmla="*/ 637462 h 1497542"/>
              <a:gd name="connsiteX30" fmla="*/ 72353 w 1497543"/>
              <a:gd name="connsiteY30" fmla="*/ 920017 h 1497542"/>
              <a:gd name="connsiteX31" fmla="*/ 84766 w 1497543"/>
              <a:gd name="connsiteY31" fmla="*/ 890048 h 1497542"/>
              <a:gd name="connsiteX32" fmla="*/ 42383 w 1497543"/>
              <a:gd name="connsiteY32" fmla="*/ 847665 h 1497542"/>
              <a:gd name="connsiteX33" fmla="*/ 0 w 1497543"/>
              <a:gd name="connsiteY33" fmla="*/ 890048 h 1497542"/>
              <a:gd name="connsiteX34" fmla="*/ 42384 w 1497543"/>
              <a:gd name="connsiteY34" fmla="*/ 932431 h 1497542"/>
              <a:gd name="connsiteX35" fmla="*/ 72353 w 1497543"/>
              <a:gd name="connsiteY35" fmla="*/ 920017 h 1497542"/>
              <a:gd name="connsiteX36" fmla="*/ 637463 w 1497543"/>
              <a:gd name="connsiteY36" fmla="*/ 637463 h 1497542"/>
              <a:gd name="connsiteX37" fmla="*/ 649877 w 1497543"/>
              <a:gd name="connsiteY37" fmla="*/ 607493 h 1497542"/>
              <a:gd name="connsiteX38" fmla="*/ 607494 w 1497543"/>
              <a:gd name="connsiteY38" fmla="*/ 565110 h 1497542"/>
              <a:gd name="connsiteX39" fmla="*/ 565111 w 1497543"/>
              <a:gd name="connsiteY39" fmla="*/ 607493 h 1497542"/>
              <a:gd name="connsiteX40" fmla="*/ 607494 w 1497543"/>
              <a:gd name="connsiteY40" fmla="*/ 649876 h 1497542"/>
              <a:gd name="connsiteX41" fmla="*/ 637463 w 1497543"/>
              <a:gd name="connsiteY41" fmla="*/ 637463 h 1497542"/>
              <a:gd name="connsiteX42" fmla="*/ 354908 w 1497543"/>
              <a:gd name="connsiteY42" fmla="*/ 920017 h 1497542"/>
              <a:gd name="connsiteX43" fmla="*/ 367321 w 1497543"/>
              <a:gd name="connsiteY43" fmla="*/ 890048 h 1497542"/>
              <a:gd name="connsiteX44" fmla="*/ 324938 w 1497543"/>
              <a:gd name="connsiteY44" fmla="*/ 847665 h 1497542"/>
              <a:gd name="connsiteX45" fmla="*/ 282555 w 1497543"/>
              <a:gd name="connsiteY45" fmla="*/ 890048 h 1497542"/>
              <a:gd name="connsiteX46" fmla="*/ 324939 w 1497543"/>
              <a:gd name="connsiteY46" fmla="*/ 932431 h 1497542"/>
              <a:gd name="connsiteX47" fmla="*/ 354908 w 1497543"/>
              <a:gd name="connsiteY47" fmla="*/ 920017 h 1497542"/>
              <a:gd name="connsiteX48" fmla="*/ 72352 w 1497543"/>
              <a:gd name="connsiteY48" fmla="*/ 1202573 h 1497542"/>
              <a:gd name="connsiteX49" fmla="*/ 84766 w 1497543"/>
              <a:gd name="connsiteY49" fmla="*/ 1172604 h 1497542"/>
              <a:gd name="connsiteX50" fmla="*/ 42383 w 1497543"/>
              <a:gd name="connsiteY50" fmla="*/ 1130221 h 1497542"/>
              <a:gd name="connsiteX51" fmla="*/ 0 w 1497543"/>
              <a:gd name="connsiteY51" fmla="*/ 1172604 h 1497542"/>
              <a:gd name="connsiteX52" fmla="*/ 42383 w 1497543"/>
              <a:gd name="connsiteY52" fmla="*/ 1214987 h 1497542"/>
              <a:gd name="connsiteX53" fmla="*/ 72352 w 1497543"/>
              <a:gd name="connsiteY53" fmla="*/ 1202573 h 1497542"/>
              <a:gd name="connsiteX54" fmla="*/ 637464 w 1497543"/>
              <a:gd name="connsiteY54" fmla="*/ 920017 h 1497542"/>
              <a:gd name="connsiteX55" fmla="*/ 649877 w 1497543"/>
              <a:gd name="connsiteY55" fmla="*/ 890048 h 1497542"/>
              <a:gd name="connsiteX56" fmla="*/ 607494 w 1497543"/>
              <a:gd name="connsiteY56" fmla="*/ 847665 h 1497542"/>
              <a:gd name="connsiteX57" fmla="*/ 565111 w 1497543"/>
              <a:gd name="connsiteY57" fmla="*/ 890048 h 1497542"/>
              <a:gd name="connsiteX58" fmla="*/ 607494 w 1497543"/>
              <a:gd name="connsiteY58" fmla="*/ 932431 h 1497542"/>
              <a:gd name="connsiteX59" fmla="*/ 637464 w 1497543"/>
              <a:gd name="connsiteY59" fmla="*/ 920017 h 1497542"/>
              <a:gd name="connsiteX60" fmla="*/ 354907 w 1497543"/>
              <a:gd name="connsiteY60" fmla="*/ 1202573 h 1497542"/>
              <a:gd name="connsiteX61" fmla="*/ 367321 w 1497543"/>
              <a:gd name="connsiteY61" fmla="*/ 1172604 h 1497542"/>
              <a:gd name="connsiteX62" fmla="*/ 324938 w 1497543"/>
              <a:gd name="connsiteY62" fmla="*/ 1130221 h 1497542"/>
              <a:gd name="connsiteX63" fmla="*/ 282555 w 1497543"/>
              <a:gd name="connsiteY63" fmla="*/ 1172604 h 1497542"/>
              <a:gd name="connsiteX64" fmla="*/ 324938 w 1497543"/>
              <a:gd name="connsiteY64" fmla="*/ 1214987 h 1497542"/>
              <a:gd name="connsiteX65" fmla="*/ 354907 w 1497543"/>
              <a:gd name="connsiteY65" fmla="*/ 1202573 h 1497542"/>
              <a:gd name="connsiteX66" fmla="*/ 72353 w 1497543"/>
              <a:gd name="connsiteY66" fmla="*/ 1485128 h 1497542"/>
              <a:gd name="connsiteX67" fmla="*/ 84766 w 1497543"/>
              <a:gd name="connsiteY67" fmla="*/ 1455159 h 1497542"/>
              <a:gd name="connsiteX68" fmla="*/ 42383 w 1497543"/>
              <a:gd name="connsiteY68" fmla="*/ 1412776 h 1497542"/>
              <a:gd name="connsiteX69" fmla="*/ 0 w 1497543"/>
              <a:gd name="connsiteY69" fmla="*/ 1455159 h 1497542"/>
              <a:gd name="connsiteX70" fmla="*/ 42383 w 1497543"/>
              <a:gd name="connsiteY70" fmla="*/ 1497542 h 1497542"/>
              <a:gd name="connsiteX71" fmla="*/ 72353 w 1497543"/>
              <a:gd name="connsiteY71" fmla="*/ 1485128 h 1497542"/>
              <a:gd name="connsiteX72" fmla="*/ 920019 w 1497543"/>
              <a:gd name="connsiteY72" fmla="*/ 920017 h 1497542"/>
              <a:gd name="connsiteX73" fmla="*/ 932432 w 1497543"/>
              <a:gd name="connsiteY73" fmla="*/ 890048 h 1497542"/>
              <a:gd name="connsiteX74" fmla="*/ 890049 w 1497543"/>
              <a:gd name="connsiteY74" fmla="*/ 847665 h 1497542"/>
              <a:gd name="connsiteX75" fmla="*/ 847666 w 1497543"/>
              <a:gd name="connsiteY75" fmla="*/ 890048 h 1497542"/>
              <a:gd name="connsiteX76" fmla="*/ 890049 w 1497543"/>
              <a:gd name="connsiteY76" fmla="*/ 932431 h 1497542"/>
              <a:gd name="connsiteX77" fmla="*/ 920019 w 1497543"/>
              <a:gd name="connsiteY77" fmla="*/ 920017 h 1497542"/>
              <a:gd name="connsiteX78" fmla="*/ 637463 w 1497543"/>
              <a:gd name="connsiteY78" fmla="*/ 1202573 h 1497542"/>
              <a:gd name="connsiteX79" fmla="*/ 649877 w 1497543"/>
              <a:gd name="connsiteY79" fmla="*/ 1172604 h 1497542"/>
              <a:gd name="connsiteX80" fmla="*/ 607494 w 1497543"/>
              <a:gd name="connsiteY80" fmla="*/ 1130221 h 1497542"/>
              <a:gd name="connsiteX81" fmla="*/ 565111 w 1497543"/>
              <a:gd name="connsiteY81" fmla="*/ 1172604 h 1497542"/>
              <a:gd name="connsiteX82" fmla="*/ 607494 w 1497543"/>
              <a:gd name="connsiteY82" fmla="*/ 1214987 h 1497542"/>
              <a:gd name="connsiteX83" fmla="*/ 637463 w 1497543"/>
              <a:gd name="connsiteY83" fmla="*/ 1202573 h 1497542"/>
              <a:gd name="connsiteX84" fmla="*/ 354908 w 1497543"/>
              <a:gd name="connsiteY84" fmla="*/ 1485128 h 1497542"/>
              <a:gd name="connsiteX85" fmla="*/ 367321 w 1497543"/>
              <a:gd name="connsiteY85" fmla="*/ 1455159 h 1497542"/>
              <a:gd name="connsiteX86" fmla="*/ 324938 w 1497543"/>
              <a:gd name="connsiteY86" fmla="*/ 1412776 h 1497542"/>
              <a:gd name="connsiteX87" fmla="*/ 282555 w 1497543"/>
              <a:gd name="connsiteY87" fmla="*/ 1455159 h 1497542"/>
              <a:gd name="connsiteX88" fmla="*/ 324939 w 1497543"/>
              <a:gd name="connsiteY88" fmla="*/ 1497542 h 1497542"/>
              <a:gd name="connsiteX89" fmla="*/ 354908 w 1497543"/>
              <a:gd name="connsiteY89" fmla="*/ 1485128 h 1497542"/>
              <a:gd name="connsiteX90" fmla="*/ 920018 w 1497543"/>
              <a:gd name="connsiteY90" fmla="*/ 1202573 h 1497542"/>
              <a:gd name="connsiteX91" fmla="*/ 932432 w 1497543"/>
              <a:gd name="connsiteY91" fmla="*/ 1172604 h 1497542"/>
              <a:gd name="connsiteX92" fmla="*/ 890049 w 1497543"/>
              <a:gd name="connsiteY92" fmla="*/ 1130221 h 1497542"/>
              <a:gd name="connsiteX93" fmla="*/ 847666 w 1497543"/>
              <a:gd name="connsiteY93" fmla="*/ 1172604 h 1497542"/>
              <a:gd name="connsiteX94" fmla="*/ 890049 w 1497543"/>
              <a:gd name="connsiteY94" fmla="*/ 1214987 h 1497542"/>
              <a:gd name="connsiteX95" fmla="*/ 920018 w 1497543"/>
              <a:gd name="connsiteY95" fmla="*/ 1202573 h 1497542"/>
              <a:gd name="connsiteX96" fmla="*/ 637464 w 1497543"/>
              <a:gd name="connsiteY96" fmla="*/ 1485128 h 1497542"/>
              <a:gd name="connsiteX97" fmla="*/ 649877 w 1497543"/>
              <a:gd name="connsiteY97" fmla="*/ 1455159 h 1497542"/>
              <a:gd name="connsiteX98" fmla="*/ 607494 w 1497543"/>
              <a:gd name="connsiteY98" fmla="*/ 1412776 h 1497542"/>
              <a:gd name="connsiteX99" fmla="*/ 565111 w 1497543"/>
              <a:gd name="connsiteY99" fmla="*/ 1455159 h 1497542"/>
              <a:gd name="connsiteX100" fmla="*/ 607494 w 1497543"/>
              <a:gd name="connsiteY100" fmla="*/ 1497542 h 1497542"/>
              <a:gd name="connsiteX101" fmla="*/ 637464 w 1497543"/>
              <a:gd name="connsiteY101" fmla="*/ 1485128 h 1497542"/>
              <a:gd name="connsiteX102" fmla="*/ 1202574 w 1497543"/>
              <a:gd name="connsiteY102" fmla="*/ 1202573 h 1497542"/>
              <a:gd name="connsiteX103" fmla="*/ 1214988 w 1497543"/>
              <a:gd name="connsiteY103" fmla="*/ 1172604 h 1497542"/>
              <a:gd name="connsiteX104" fmla="*/ 1172605 w 1497543"/>
              <a:gd name="connsiteY104" fmla="*/ 1130221 h 1497542"/>
              <a:gd name="connsiteX105" fmla="*/ 1130222 w 1497543"/>
              <a:gd name="connsiteY105" fmla="*/ 1172604 h 1497542"/>
              <a:gd name="connsiteX106" fmla="*/ 1172605 w 1497543"/>
              <a:gd name="connsiteY106" fmla="*/ 1214987 h 1497542"/>
              <a:gd name="connsiteX107" fmla="*/ 1202574 w 1497543"/>
              <a:gd name="connsiteY107" fmla="*/ 1202573 h 1497542"/>
              <a:gd name="connsiteX108" fmla="*/ 920018 w 1497543"/>
              <a:gd name="connsiteY108" fmla="*/ 1485128 h 1497542"/>
              <a:gd name="connsiteX109" fmla="*/ 932432 w 1497543"/>
              <a:gd name="connsiteY109" fmla="*/ 1455159 h 1497542"/>
              <a:gd name="connsiteX110" fmla="*/ 890049 w 1497543"/>
              <a:gd name="connsiteY110" fmla="*/ 1412776 h 1497542"/>
              <a:gd name="connsiteX111" fmla="*/ 847666 w 1497543"/>
              <a:gd name="connsiteY111" fmla="*/ 1455159 h 1497542"/>
              <a:gd name="connsiteX112" fmla="*/ 890049 w 1497543"/>
              <a:gd name="connsiteY112" fmla="*/ 1497542 h 1497542"/>
              <a:gd name="connsiteX113" fmla="*/ 920018 w 1497543"/>
              <a:gd name="connsiteY113" fmla="*/ 1485128 h 1497542"/>
              <a:gd name="connsiteX114" fmla="*/ 1202574 w 1497543"/>
              <a:gd name="connsiteY114" fmla="*/ 1485128 h 1497542"/>
              <a:gd name="connsiteX115" fmla="*/ 1214988 w 1497543"/>
              <a:gd name="connsiteY115" fmla="*/ 1455159 h 1497542"/>
              <a:gd name="connsiteX116" fmla="*/ 1172605 w 1497543"/>
              <a:gd name="connsiteY116" fmla="*/ 1412776 h 1497542"/>
              <a:gd name="connsiteX117" fmla="*/ 1130222 w 1497543"/>
              <a:gd name="connsiteY117" fmla="*/ 1455159 h 1497542"/>
              <a:gd name="connsiteX118" fmla="*/ 1172605 w 1497543"/>
              <a:gd name="connsiteY118" fmla="*/ 1497542 h 1497542"/>
              <a:gd name="connsiteX119" fmla="*/ 1202574 w 1497543"/>
              <a:gd name="connsiteY119" fmla="*/ 1485128 h 1497542"/>
              <a:gd name="connsiteX120" fmla="*/ 1485129 w 1497543"/>
              <a:gd name="connsiteY120" fmla="*/ 1485128 h 1497542"/>
              <a:gd name="connsiteX121" fmla="*/ 1497543 w 1497543"/>
              <a:gd name="connsiteY121" fmla="*/ 1455159 h 1497542"/>
              <a:gd name="connsiteX122" fmla="*/ 1455160 w 1497543"/>
              <a:gd name="connsiteY122" fmla="*/ 1412776 h 1497542"/>
              <a:gd name="connsiteX123" fmla="*/ 1412777 w 1497543"/>
              <a:gd name="connsiteY123" fmla="*/ 1455159 h 1497542"/>
              <a:gd name="connsiteX124" fmla="*/ 1455160 w 1497543"/>
              <a:gd name="connsiteY124" fmla="*/ 1497542 h 1497542"/>
              <a:gd name="connsiteX125" fmla="*/ 1485129 w 1497543"/>
              <a:gd name="connsiteY125" fmla="*/ 1485128 h 1497542"/>
            </a:gdLst>
            <a:ahLst/>
            <a:cxnLst/>
            <a:rect l="l" t="t" r="r" b="b"/>
            <a:pathLst>
              <a:path w="1497543" h="1497542">
                <a:moveTo>
                  <a:pt x="72353" y="72351"/>
                </a:moveTo>
                <a:cubicBezTo>
                  <a:pt x="80022" y="64682"/>
                  <a:pt x="84766" y="54086"/>
                  <a:pt x="84766" y="42382"/>
                </a:cubicBezTo>
                <a:cubicBezTo>
                  <a:pt x="84766" y="18975"/>
                  <a:pt x="65790" y="-1"/>
                  <a:pt x="42383" y="0"/>
                </a:cubicBezTo>
                <a:cubicBezTo>
                  <a:pt x="18976" y="-1"/>
                  <a:pt x="0" y="18975"/>
                  <a:pt x="0" y="42382"/>
                </a:cubicBezTo>
                <a:cubicBezTo>
                  <a:pt x="0" y="65789"/>
                  <a:pt x="18976" y="84765"/>
                  <a:pt x="42383" y="84765"/>
                </a:cubicBezTo>
                <a:cubicBezTo>
                  <a:pt x="54087" y="84766"/>
                  <a:pt x="64683" y="80021"/>
                  <a:pt x="72353" y="72351"/>
                </a:cubicBezTo>
                <a:close/>
                <a:moveTo>
                  <a:pt x="72353" y="354906"/>
                </a:moveTo>
                <a:cubicBezTo>
                  <a:pt x="80023" y="347237"/>
                  <a:pt x="84767" y="336641"/>
                  <a:pt x="84767" y="324937"/>
                </a:cubicBezTo>
                <a:cubicBezTo>
                  <a:pt x="84766" y="301530"/>
                  <a:pt x="65791" y="282554"/>
                  <a:pt x="42384" y="282555"/>
                </a:cubicBezTo>
                <a:cubicBezTo>
                  <a:pt x="18977" y="282554"/>
                  <a:pt x="0" y="301530"/>
                  <a:pt x="0" y="324937"/>
                </a:cubicBezTo>
                <a:cubicBezTo>
                  <a:pt x="1" y="348344"/>
                  <a:pt x="18977" y="367320"/>
                  <a:pt x="42384" y="367320"/>
                </a:cubicBezTo>
                <a:cubicBezTo>
                  <a:pt x="54087" y="367320"/>
                  <a:pt x="64683" y="362576"/>
                  <a:pt x="72353" y="354906"/>
                </a:cubicBezTo>
                <a:close/>
                <a:moveTo>
                  <a:pt x="354908" y="354906"/>
                </a:moveTo>
                <a:cubicBezTo>
                  <a:pt x="362578" y="347237"/>
                  <a:pt x="367322" y="336641"/>
                  <a:pt x="367322" y="324937"/>
                </a:cubicBezTo>
                <a:cubicBezTo>
                  <a:pt x="367322" y="301530"/>
                  <a:pt x="348346" y="282554"/>
                  <a:pt x="324938" y="282554"/>
                </a:cubicBezTo>
                <a:cubicBezTo>
                  <a:pt x="301532" y="282554"/>
                  <a:pt x="282555" y="301530"/>
                  <a:pt x="282556" y="324937"/>
                </a:cubicBezTo>
                <a:cubicBezTo>
                  <a:pt x="282556" y="348344"/>
                  <a:pt x="301532" y="367320"/>
                  <a:pt x="324939" y="367320"/>
                </a:cubicBezTo>
                <a:cubicBezTo>
                  <a:pt x="336642" y="367320"/>
                  <a:pt x="347238" y="362576"/>
                  <a:pt x="354908" y="354906"/>
                </a:cubicBezTo>
                <a:close/>
                <a:moveTo>
                  <a:pt x="72353" y="637462"/>
                </a:moveTo>
                <a:cubicBezTo>
                  <a:pt x="80022" y="629793"/>
                  <a:pt x="84766" y="619197"/>
                  <a:pt x="84766" y="607493"/>
                </a:cubicBezTo>
                <a:cubicBezTo>
                  <a:pt x="84766" y="584086"/>
                  <a:pt x="65790" y="565110"/>
                  <a:pt x="42383" y="565110"/>
                </a:cubicBezTo>
                <a:cubicBezTo>
                  <a:pt x="18976" y="565110"/>
                  <a:pt x="0" y="584086"/>
                  <a:pt x="0" y="607493"/>
                </a:cubicBezTo>
                <a:cubicBezTo>
                  <a:pt x="0" y="630900"/>
                  <a:pt x="18976" y="649876"/>
                  <a:pt x="42383" y="649876"/>
                </a:cubicBezTo>
                <a:cubicBezTo>
                  <a:pt x="54087" y="649876"/>
                  <a:pt x="64682" y="645132"/>
                  <a:pt x="72353" y="637462"/>
                </a:cubicBezTo>
                <a:close/>
                <a:moveTo>
                  <a:pt x="354908" y="637462"/>
                </a:moveTo>
                <a:cubicBezTo>
                  <a:pt x="362577" y="629792"/>
                  <a:pt x="367321" y="619196"/>
                  <a:pt x="367321" y="607493"/>
                </a:cubicBezTo>
                <a:cubicBezTo>
                  <a:pt x="367321" y="584086"/>
                  <a:pt x="348345" y="565110"/>
                  <a:pt x="324938" y="565110"/>
                </a:cubicBezTo>
                <a:cubicBezTo>
                  <a:pt x="301531" y="565110"/>
                  <a:pt x="282555" y="584086"/>
                  <a:pt x="282555" y="607493"/>
                </a:cubicBezTo>
                <a:cubicBezTo>
                  <a:pt x="282555" y="630900"/>
                  <a:pt x="301531" y="649876"/>
                  <a:pt x="324938" y="649876"/>
                </a:cubicBezTo>
                <a:cubicBezTo>
                  <a:pt x="336642" y="649876"/>
                  <a:pt x="347238" y="645132"/>
                  <a:pt x="354908" y="637462"/>
                </a:cubicBezTo>
                <a:close/>
                <a:moveTo>
                  <a:pt x="72353" y="920017"/>
                </a:moveTo>
                <a:cubicBezTo>
                  <a:pt x="80022" y="912348"/>
                  <a:pt x="84767" y="901752"/>
                  <a:pt x="84766" y="890048"/>
                </a:cubicBezTo>
                <a:cubicBezTo>
                  <a:pt x="84766" y="866641"/>
                  <a:pt x="65791" y="847665"/>
                  <a:pt x="42383" y="847665"/>
                </a:cubicBezTo>
                <a:cubicBezTo>
                  <a:pt x="18977" y="847665"/>
                  <a:pt x="0" y="866641"/>
                  <a:pt x="0" y="890048"/>
                </a:cubicBezTo>
                <a:cubicBezTo>
                  <a:pt x="1" y="913455"/>
                  <a:pt x="18976" y="932431"/>
                  <a:pt x="42384" y="932431"/>
                </a:cubicBezTo>
                <a:cubicBezTo>
                  <a:pt x="54087" y="932431"/>
                  <a:pt x="64683" y="927687"/>
                  <a:pt x="72353" y="920017"/>
                </a:cubicBezTo>
                <a:close/>
                <a:moveTo>
                  <a:pt x="637463" y="637463"/>
                </a:moveTo>
                <a:cubicBezTo>
                  <a:pt x="645133" y="629793"/>
                  <a:pt x="649877" y="619197"/>
                  <a:pt x="649877" y="607493"/>
                </a:cubicBezTo>
                <a:cubicBezTo>
                  <a:pt x="649877" y="584086"/>
                  <a:pt x="630901" y="565110"/>
                  <a:pt x="607494" y="565110"/>
                </a:cubicBezTo>
                <a:cubicBezTo>
                  <a:pt x="584087" y="565110"/>
                  <a:pt x="565111" y="584086"/>
                  <a:pt x="565111" y="607493"/>
                </a:cubicBezTo>
                <a:cubicBezTo>
                  <a:pt x="565111" y="630900"/>
                  <a:pt x="584087" y="649876"/>
                  <a:pt x="607494" y="649876"/>
                </a:cubicBezTo>
                <a:cubicBezTo>
                  <a:pt x="619197" y="649876"/>
                  <a:pt x="629793" y="645132"/>
                  <a:pt x="637463" y="637463"/>
                </a:cubicBezTo>
                <a:close/>
                <a:moveTo>
                  <a:pt x="354908" y="920017"/>
                </a:moveTo>
                <a:cubicBezTo>
                  <a:pt x="362578" y="912347"/>
                  <a:pt x="367322" y="901751"/>
                  <a:pt x="367321" y="890048"/>
                </a:cubicBezTo>
                <a:cubicBezTo>
                  <a:pt x="367321" y="866641"/>
                  <a:pt x="348346" y="847665"/>
                  <a:pt x="324938" y="847665"/>
                </a:cubicBezTo>
                <a:cubicBezTo>
                  <a:pt x="301532" y="847665"/>
                  <a:pt x="282555" y="866641"/>
                  <a:pt x="282555" y="890048"/>
                </a:cubicBezTo>
                <a:cubicBezTo>
                  <a:pt x="282556" y="913455"/>
                  <a:pt x="301531" y="932431"/>
                  <a:pt x="324939" y="932431"/>
                </a:cubicBezTo>
                <a:cubicBezTo>
                  <a:pt x="336642" y="932431"/>
                  <a:pt x="347238" y="927687"/>
                  <a:pt x="354908" y="920017"/>
                </a:cubicBezTo>
                <a:close/>
                <a:moveTo>
                  <a:pt x="72352" y="1202573"/>
                </a:moveTo>
                <a:cubicBezTo>
                  <a:pt x="80022" y="1194903"/>
                  <a:pt x="84766" y="1184307"/>
                  <a:pt x="84766" y="1172604"/>
                </a:cubicBezTo>
                <a:cubicBezTo>
                  <a:pt x="84766" y="1149197"/>
                  <a:pt x="65790" y="1130221"/>
                  <a:pt x="42383" y="1130221"/>
                </a:cubicBezTo>
                <a:cubicBezTo>
                  <a:pt x="18976" y="1130221"/>
                  <a:pt x="0" y="1149197"/>
                  <a:pt x="0" y="1172604"/>
                </a:cubicBezTo>
                <a:cubicBezTo>
                  <a:pt x="0" y="1196011"/>
                  <a:pt x="18976" y="1214987"/>
                  <a:pt x="42383" y="1214987"/>
                </a:cubicBezTo>
                <a:cubicBezTo>
                  <a:pt x="54087" y="1214987"/>
                  <a:pt x="64682" y="1210243"/>
                  <a:pt x="72352" y="1202573"/>
                </a:cubicBezTo>
                <a:close/>
                <a:moveTo>
                  <a:pt x="637464" y="920017"/>
                </a:moveTo>
                <a:cubicBezTo>
                  <a:pt x="645133" y="912348"/>
                  <a:pt x="649877" y="901752"/>
                  <a:pt x="649877" y="890048"/>
                </a:cubicBezTo>
                <a:cubicBezTo>
                  <a:pt x="649877" y="866641"/>
                  <a:pt x="630901" y="847665"/>
                  <a:pt x="607494" y="847665"/>
                </a:cubicBezTo>
                <a:cubicBezTo>
                  <a:pt x="584087" y="847665"/>
                  <a:pt x="565111" y="866642"/>
                  <a:pt x="565111" y="890048"/>
                </a:cubicBezTo>
                <a:cubicBezTo>
                  <a:pt x="565111" y="913455"/>
                  <a:pt x="584087" y="932431"/>
                  <a:pt x="607494" y="932431"/>
                </a:cubicBezTo>
                <a:cubicBezTo>
                  <a:pt x="619198" y="932431"/>
                  <a:pt x="629794" y="927687"/>
                  <a:pt x="637464" y="920017"/>
                </a:cubicBezTo>
                <a:close/>
                <a:moveTo>
                  <a:pt x="354907" y="1202573"/>
                </a:moveTo>
                <a:cubicBezTo>
                  <a:pt x="362577" y="1194903"/>
                  <a:pt x="367321" y="1184307"/>
                  <a:pt x="367321" y="1172604"/>
                </a:cubicBezTo>
                <a:cubicBezTo>
                  <a:pt x="367321" y="1149197"/>
                  <a:pt x="348345" y="1130221"/>
                  <a:pt x="324938" y="1130221"/>
                </a:cubicBezTo>
                <a:cubicBezTo>
                  <a:pt x="301531" y="1130221"/>
                  <a:pt x="282555" y="1149197"/>
                  <a:pt x="282555" y="1172604"/>
                </a:cubicBezTo>
                <a:cubicBezTo>
                  <a:pt x="282555" y="1196011"/>
                  <a:pt x="301531" y="1214987"/>
                  <a:pt x="324938" y="1214987"/>
                </a:cubicBezTo>
                <a:cubicBezTo>
                  <a:pt x="336642" y="1214987"/>
                  <a:pt x="347237" y="1210243"/>
                  <a:pt x="354907" y="1202573"/>
                </a:cubicBezTo>
                <a:close/>
                <a:moveTo>
                  <a:pt x="72353" y="1485128"/>
                </a:moveTo>
                <a:cubicBezTo>
                  <a:pt x="80022" y="1477458"/>
                  <a:pt x="84766" y="1466862"/>
                  <a:pt x="84766" y="1455159"/>
                </a:cubicBezTo>
                <a:cubicBezTo>
                  <a:pt x="84766" y="1431752"/>
                  <a:pt x="65790" y="1412776"/>
                  <a:pt x="42383" y="1412776"/>
                </a:cubicBezTo>
                <a:cubicBezTo>
                  <a:pt x="18977" y="1412776"/>
                  <a:pt x="0" y="1431752"/>
                  <a:pt x="0" y="1455159"/>
                </a:cubicBezTo>
                <a:cubicBezTo>
                  <a:pt x="0" y="1478566"/>
                  <a:pt x="18976" y="1497542"/>
                  <a:pt x="42383" y="1497542"/>
                </a:cubicBezTo>
                <a:cubicBezTo>
                  <a:pt x="54087" y="1497542"/>
                  <a:pt x="64683" y="1492798"/>
                  <a:pt x="72353" y="1485128"/>
                </a:cubicBezTo>
                <a:close/>
                <a:moveTo>
                  <a:pt x="920019" y="920017"/>
                </a:moveTo>
                <a:cubicBezTo>
                  <a:pt x="927688" y="912347"/>
                  <a:pt x="932432" y="901751"/>
                  <a:pt x="932432" y="890048"/>
                </a:cubicBezTo>
                <a:cubicBezTo>
                  <a:pt x="932432" y="866641"/>
                  <a:pt x="913456" y="847665"/>
                  <a:pt x="890049" y="847665"/>
                </a:cubicBezTo>
                <a:cubicBezTo>
                  <a:pt x="866643" y="847665"/>
                  <a:pt x="847666" y="866641"/>
                  <a:pt x="847666" y="890048"/>
                </a:cubicBezTo>
                <a:cubicBezTo>
                  <a:pt x="847666" y="913455"/>
                  <a:pt x="866642" y="932431"/>
                  <a:pt x="890049" y="932431"/>
                </a:cubicBezTo>
                <a:cubicBezTo>
                  <a:pt x="901753" y="932431"/>
                  <a:pt x="912349" y="927687"/>
                  <a:pt x="920019" y="920017"/>
                </a:cubicBezTo>
                <a:close/>
                <a:moveTo>
                  <a:pt x="637463" y="1202573"/>
                </a:moveTo>
                <a:cubicBezTo>
                  <a:pt x="645133" y="1194903"/>
                  <a:pt x="649877" y="1184308"/>
                  <a:pt x="649877" y="1172604"/>
                </a:cubicBezTo>
                <a:cubicBezTo>
                  <a:pt x="649877" y="1149197"/>
                  <a:pt x="630901" y="1130221"/>
                  <a:pt x="607494" y="1130221"/>
                </a:cubicBezTo>
                <a:cubicBezTo>
                  <a:pt x="584087" y="1130221"/>
                  <a:pt x="565111" y="1149197"/>
                  <a:pt x="565111" y="1172604"/>
                </a:cubicBezTo>
                <a:cubicBezTo>
                  <a:pt x="565111" y="1196011"/>
                  <a:pt x="584087" y="1214987"/>
                  <a:pt x="607494" y="1214987"/>
                </a:cubicBezTo>
                <a:cubicBezTo>
                  <a:pt x="619197" y="1214987"/>
                  <a:pt x="629793" y="1210243"/>
                  <a:pt x="637463" y="1202573"/>
                </a:cubicBezTo>
                <a:close/>
                <a:moveTo>
                  <a:pt x="354908" y="1485128"/>
                </a:moveTo>
                <a:cubicBezTo>
                  <a:pt x="362577" y="1477458"/>
                  <a:pt x="367321" y="1466862"/>
                  <a:pt x="367321" y="1455159"/>
                </a:cubicBezTo>
                <a:cubicBezTo>
                  <a:pt x="367321" y="1431752"/>
                  <a:pt x="348345" y="1412776"/>
                  <a:pt x="324938" y="1412776"/>
                </a:cubicBezTo>
                <a:cubicBezTo>
                  <a:pt x="301532" y="1412776"/>
                  <a:pt x="282555" y="1431752"/>
                  <a:pt x="282555" y="1455159"/>
                </a:cubicBezTo>
                <a:cubicBezTo>
                  <a:pt x="282556" y="1478566"/>
                  <a:pt x="301531" y="1497542"/>
                  <a:pt x="324939" y="1497542"/>
                </a:cubicBezTo>
                <a:cubicBezTo>
                  <a:pt x="336642" y="1497542"/>
                  <a:pt x="347238" y="1492798"/>
                  <a:pt x="354908" y="1485128"/>
                </a:cubicBezTo>
                <a:close/>
                <a:moveTo>
                  <a:pt x="920018" y="1202573"/>
                </a:moveTo>
                <a:cubicBezTo>
                  <a:pt x="927688" y="1194903"/>
                  <a:pt x="932432" y="1184307"/>
                  <a:pt x="932432" y="1172604"/>
                </a:cubicBezTo>
                <a:cubicBezTo>
                  <a:pt x="932432" y="1149197"/>
                  <a:pt x="913456" y="1130221"/>
                  <a:pt x="890049" y="1130221"/>
                </a:cubicBezTo>
                <a:cubicBezTo>
                  <a:pt x="866642" y="1130221"/>
                  <a:pt x="847666" y="1149197"/>
                  <a:pt x="847666" y="1172604"/>
                </a:cubicBezTo>
                <a:cubicBezTo>
                  <a:pt x="847666" y="1196011"/>
                  <a:pt x="866642" y="1214987"/>
                  <a:pt x="890049" y="1214987"/>
                </a:cubicBezTo>
                <a:cubicBezTo>
                  <a:pt x="901752" y="1214987"/>
                  <a:pt x="912348" y="1210243"/>
                  <a:pt x="920018" y="1202573"/>
                </a:cubicBezTo>
                <a:close/>
                <a:moveTo>
                  <a:pt x="637464" y="1485128"/>
                </a:moveTo>
                <a:cubicBezTo>
                  <a:pt x="645133" y="1477458"/>
                  <a:pt x="649877" y="1466863"/>
                  <a:pt x="649877" y="1455159"/>
                </a:cubicBezTo>
                <a:cubicBezTo>
                  <a:pt x="649877" y="1431752"/>
                  <a:pt x="630901" y="1412776"/>
                  <a:pt x="607494" y="1412776"/>
                </a:cubicBezTo>
                <a:cubicBezTo>
                  <a:pt x="584087" y="1412776"/>
                  <a:pt x="565111" y="1431752"/>
                  <a:pt x="565111" y="1455159"/>
                </a:cubicBezTo>
                <a:cubicBezTo>
                  <a:pt x="565111" y="1478566"/>
                  <a:pt x="584087" y="1497542"/>
                  <a:pt x="607494" y="1497542"/>
                </a:cubicBezTo>
                <a:cubicBezTo>
                  <a:pt x="619198" y="1497542"/>
                  <a:pt x="629793" y="1492798"/>
                  <a:pt x="637464" y="1485128"/>
                </a:cubicBezTo>
                <a:close/>
                <a:moveTo>
                  <a:pt x="1202574" y="1202573"/>
                </a:moveTo>
                <a:cubicBezTo>
                  <a:pt x="1210244" y="1194903"/>
                  <a:pt x="1214988" y="1184308"/>
                  <a:pt x="1214988" y="1172604"/>
                </a:cubicBezTo>
                <a:cubicBezTo>
                  <a:pt x="1214988" y="1149197"/>
                  <a:pt x="1196012" y="1130221"/>
                  <a:pt x="1172605" y="1130221"/>
                </a:cubicBezTo>
                <a:cubicBezTo>
                  <a:pt x="1149198" y="1130221"/>
                  <a:pt x="1130222" y="1149197"/>
                  <a:pt x="1130222" y="1172604"/>
                </a:cubicBezTo>
                <a:cubicBezTo>
                  <a:pt x="1130222" y="1196011"/>
                  <a:pt x="1149198" y="1214987"/>
                  <a:pt x="1172605" y="1214987"/>
                </a:cubicBezTo>
                <a:cubicBezTo>
                  <a:pt x="1184308" y="1214987"/>
                  <a:pt x="1194904" y="1210243"/>
                  <a:pt x="1202574" y="1202573"/>
                </a:cubicBezTo>
                <a:close/>
                <a:moveTo>
                  <a:pt x="920018" y="1485128"/>
                </a:moveTo>
                <a:cubicBezTo>
                  <a:pt x="927688" y="1477458"/>
                  <a:pt x="932432" y="1466862"/>
                  <a:pt x="932432" y="1455159"/>
                </a:cubicBezTo>
                <a:cubicBezTo>
                  <a:pt x="932432" y="1431752"/>
                  <a:pt x="913456" y="1412776"/>
                  <a:pt x="890049" y="1412776"/>
                </a:cubicBezTo>
                <a:cubicBezTo>
                  <a:pt x="866642" y="1412776"/>
                  <a:pt x="847666" y="1431752"/>
                  <a:pt x="847666" y="1455159"/>
                </a:cubicBezTo>
                <a:cubicBezTo>
                  <a:pt x="847666" y="1478566"/>
                  <a:pt x="866642" y="1497542"/>
                  <a:pt x="890049" y="1497542"/>
                </a:cubicBezTo>
                <a:cubicBezTo>
                  <a:pt x="901753" y="1497542"/>
                  <a:pt x="912349" y="1492798"/>
                  <a:pt x="920018" y="1485128"/>
                </a:cubicBezTo>
                <a:close/>
                <a:moveTo>
                  <a:pt x="1202574" y="1485128"/>
                </a:moveTo>
                <a:cubicBezTo>
                  <a:pt x="1210244" y="1477458"/>
                  <a:pt x="1214988" y="1466863"/>
                  <a:pt x="1214988" y="1455159"/>
                </a:cubicBezTo>
                <a:cubicBezTo>
                  <a:pt x="1214988" y="1431752"/>
                  <a:pt x="1196012" y="1412776"/>
                  <a:pt x="1172605" y="1412776"/>
                </a:cubicBezTo>
                <a:cubicBezTo>
                  <a:pt x="1149198" y="1412776"/>
                  <a:pt x="1130222" y="1431752"/>
                  <a:pt x="1130222" y="1455159"/>
                </a:cubicBezTo>
                <a:cubicBezTo>
                  <a:pt x="1130222" y="1478566"/>
                  <a:pt x="1149198" y="1497542"/>
                  <a:pt x="1172605" y="1497542"/>
                </a:cubicBezTo>
                <a:cubicBezTo>
                  <a:pt x="1184308" y="1497542"/>
                  <a:pt x="1194904" y="1492798"/>
                  <a:pt x="1202574" y="1485128"/>
                </a:cubicBezTo>
                <a:close/>
                <a:moveTo>
                  <a:pt x="1485129" y="1485128"/>
                </a:moveTo>
                <a:cubicBezTo>
                  <a:pt x="1492799" y="1477458"/>
                  <a:pt x="1497543" y="1466862"/>
                  <a:pt x="1497543" y="1455159"/>
                </a:cubicBezTo>
                <a:cubicBezTo>
                  <a:pt x="1497543" y="1431752"/>
                  <a:pt x="1478567" y="1412776"/>
                  <a:pt x="1455160" y="1412776"/>
                </a:cubicBezTo>
                <a:cubicBezTo>
                  <a:pt x="1431753" y="1412776"/>
                  <a:pt x="1412777" y="1431752"/>
                  <a:pt x="1412777" y="1455159"/>
                </a:cubicBezTo>
                <a:cubicBezTo>
                  <a:pt x="1412777" y="1478566"/>
                  <a:pt x="1431753" y="1497542"/>
                  <a:pt x="1455160" y="1497542"/>
                </a:cubicBezTo>
                <a:cubicBezTo>
                  <a:pt x="1466864" y="1497542"/>
                  <a:pt x="1477459" y="1492798"/>
                  <a:pt x="1485129" y="148512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48196" y="-1610691"/>
            <a:ext cx="3478615" cy="5894718"/>
          </a:xfrm>
          <a:prstGeom prst="roundRect">
            <a:avLst>
              <a:gd name="adj" fmla="val 50000"/>
            </a:avLst>
          </a:prstGeom>
          <a:gradFill>
            <a:gsLst>
              <a:gs pos="2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0" y="-924310"/>
            <a:ext cx="899875" cy="6035501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  <a:alpha val="82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alphaModFix amt="100000"/>
          </a:blip>
          <a:srcRect l="20352" t="10687" r="14213" b="5672"/>
          <a:stretch>
            <a:fillRect/>
          </a:stretch>
        </p:blipFill>
        <p:spPr>
          <a:xfrm>
            <a:off x="252671" y="1716405"/>
            <a:ext cx="5420360" cy="4600575"/>
          </a:xfrm>
          <a:custGeom>
            <a:avLst/>
            <a:gdLst>
              <a:gd name="connsiteX0" fmla="*/ 0 w 5420360"/>
              <a:gd name="connsiteY0" fmla="*/ 0 h 4600575"/>
              <a:gd name="connsiteX1" fmla="*/ 5420360 w 5420360"/>
              <a:gd name="connsiteY1" fmla="*/ 0 h 4600575"/>
              <a:gd name="connsiteX2" fmla="*/ 5420360 w 5420360"/>
              <a:gd name="connsiteY2" fmla="*/ 4600575 h 4600575"/>
              <a:gd name="connsiteX3" fmla="*/ 3591175 w 5420360"/>
              <a:gd name="connsiteY3" fmla="*/ 4600575 h 4600575"/>
              <a:gd name="connsiteX4" fmla="*/ 3591175 w 5420360"/>
              <a:gd name="connsiteY4" fmla="*/ 4338956 h 4600575"/>
              <a:gd name="connsiteX5" fmla="*/ 2049834 w 5420360"/>
              <a:gd name="connsiteY5" fmla="*/ 4338956 h 4600575"/>
              <a:gd name="connsiteX6" fmla="*/ 2049834 w 5420360"/>
              <a:gd name="connsiteY6" fmla="*/ 4600575 h 4600575"/>
              <a:gd name="connsiteX7" fmla="*/ 0 w 5420360"/>
              <a:gd name="connsiteY7" fmla="*/ 4600575 h 4600575"/>
              <a:gd name="connsiteX8" fmla="*/ 0 w 5420360"/>
              <a:gd name="connsiteY8" fmla="*/ 0 h 4600575"/>
            </a:gdLst>
            <a:ahLst/>
            <a:cxnLst/>
            <a:rect l="l" t="t" r="r" b="b"/>
            <a:pathLst>
              <a:path w="5420360" h="4600575">
                <a:moveTo>
                  <a:pt x="0" y="0"/>
                </a:moveTo>
                <a:lnTo>
                  <a:pt x="5420360" y="0"/>
                </a:lnTo>
                <a:lnTo>
                  <a:pt x="5420360" y="4600575"/>
                </a:lnTo>
                <a:lnTo>
                  <a:pt x="3591175" y="4600575"/>
                </a:lnTo>
                <a:lnTo>
                  <a:pt x="3591175" y="4338956"/>
                </a:lnTo>
                <a:lnTo>
                  <a:pt x="2049834" y="4338956"/>
                </a:lnTo>
                <a:lnTo>
                  <a:pt x="2049834" y="4600575"/>
                </a:lnTo>
                <a:lnTo>
                  <a:pt x="0" y="460057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alphaModFix amt="100000"/>
          </a:blip>
          <a:srcRect l="1040" r="1040"/>
          <a:stretch>
            <a:fillRect/>
          </a:stretch>
        </p:blipFill>
        <p:spPr>
          <a:xfrm>
            <a:off x="605117" y="2016957"/>
            <a:ext cx="4715467" cy="2699156"/>
          </a:xfrm>
          <a:custGeom>
            <a:avLst/>
            <a:gdLst>
              <a:gd name="connsiteX0" fmla="*/ 0 w 4715467"/>
              <a:gd name="connsiteY0" fmla="*/ 0 h 2699156"/>
              <a:gd name="connsiteX1" fmla="*/ 4715467 w 4715467"/>
              <a:gd name="connsiteY1" fmla="*/ 0 h 2699156"/>
              <a:gd name="connsiteX2" fmla="*/ 4715467 w 4715467"/>
              <a:gd name="connsiteY2" fmla="*/ 2699156 h 2699156"/>
              <a:gd name="connsiteX3" fmla="*/ 0 w 4715467"/>
              <a:gd name="connsiteY3" fmla="*/ 2699156 h 2699156"/>
            </a:gdLst>
            <a:ahLst/>
            <a:cxnLst/>
            <a:rect l="l" t="t" r="r" b="b"/>
            <a:pathLst>
              <a:path w="4715467" h="2699156">
                <a:moveTo>
                  <a:pt x="0" y="0"/>
                </a:moveTo>
                <a:lnTo>
                  <a:pt x="4715467" y="0"/>
                </a:lnTo>
                <a:lnTo>
                  <a:pt x="4715467" y="2699156"/>
                </a:lnTo>
                <a:lnTo>
                  <a:pt x="0" y="2699156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3" name="标题 1"/>
          <p:cNvSpPr txBox="1"/>
          <p:nvPr/>
        </p:nvSpPr>
        <p:spPr>
          <a:xfrm>
            <a:off x="660400" y="1066800"/>
            <a:ext cx="3680813" cy="9341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2F2F2">
                    <a:alpha val="25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DESIGN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7369862" y="716150"/>
            <a:ext cx="1780910" cy="299191"/>
          </a:xfrm>
          <a:custGeom>
            <a:avLst/>
            <a:gdLst>
              <a:gd name="connsiteX0" fmla="*/ 741119 w 890768"/>
              <a:gd name="connsiteY0" fmla="*/ 0 h 149649"/>
              <a:gd name="connsiteX1" fmla="*/ 815944 w 890768"/>
              <a:gd name="connsiteY1" fmla="*/ 0 h 149649"/>
              <a:gd name="connsiteX2" fmla="*/ 890768 w 890768"/>
              <a:gd name="connsiteY2" fmla="*/ 74825 h 149649"/>
              <a:gd name="connsiteX3" fmla="*/ 815944 w 890768"/>
              <a:gd name="connsiteY3" fmla="*/ 149649 h 149649"/>
              <a:gd name="connsiteX4" fmla="*/ 741119 w 890768"/>
              <a:gd name="connsiteY4" fmla="*/ 149649 h 149649"/>
              <a:gd name="connsiteX5" fmla="*/ 815944 w 890768"/>
              <a:gd name="connsiteY5" fmla="*/ 74825 h 149649"/>
              <a:gd name="connsiteX6" fmla="*/ 555839 w 890768"/>
              <a:gd name="connsiteY6" fmla="*/ 0 h 149649"/>
              <a:gd name="connsiteX7" fmla="*/ 630664 w 890768"/>
              <a:gd name="connsiteY7" fmla="*/ 0 h 149649"/>
              <a:gd name="connsiteX8" fmla="*/ 705488 w 890768"/>
              <a:gd name="connsiteY8" fmla="*/ 74825 h 149649"/>
              <a:gd name="connsiteX9" fmla="*/ 630664 w 890768"/>
              <a:gd name="connsiteY9" fmla="*/ 149649 h 149649"/>
              <a:gd name="connsiteX10" fmla="*/ 555839 w 890768"/>
              <a:gd name="connsiteY10" fmla="*/ 149649 h 149649"/>
              <a:gd name="connsiteX11" fmla="*/ 630664 w 890768"/>
              <a:gd name="connsiteY11" fmla="*/ 74825 h 149649"/>
              <a:gd name="connsiteX12" fmla="*/ 370559 w 890768"/>
              <a:gd name="connsiteY12" fmla="*/ 0 h 149649"/>
              <a:gd name="connsiteX13" fmla="*/ 445384 w 890768"/>
              <a:gd name="connsiteY13" fmla="*/ 0 h 149649"/>
              <a:gd name="connsiteX14" fmla="*/ 520208 w 890768"/>
              <a:gd name="connsiteY14" fmla="*/ 74825 h 149649"/>
              <a:gd name="connsiteX15" fmla="*/ 445384 w 890768"/>
              <a:gd name="connsiteY15" fmla="*/ 149649 h 149649"/>
              <a:gd name="connsiteX16" fmla="*/ 370559 w 890768"/>
              <a:gd name="connsiteY16" fmla="*/ 149649 h 149649"/>
              <a:gd name="connsiteX17" fmla="*/ 445384 w 890768"/>
              <a:gd name="connsiteY17" fmla="*/ 74825 h 149649"/>
              <a:gd name="connsiteX18" fmla="*/ 185280 w 890768"/>
              <a:gd name="connsiteY18" fmla="*/ 0 h 149649"/>
              <a:gd name="connsiteX19" fmla="*/ 260105 w 890768"/>
              <a:gd name="connsiteY19" fmla="*/ 0 h 149649"/>
              <a:gd name="connsiteX20" fmla="*/ 334929 w 890768"/>
              <a:gd name="connsiteY20" fmla="*/ 74825 h 149649"/>
              <a:gd name="connsiteX21" fmla="*/ 260105 w 890768"/>
              <a:gd name="connsiteY21" fmla="*/ 149649 h 149649"/>
              <a:gd name="connsiteX22" fmla="*/ 185280 w 890768"/>
              <a:gd name="connsiteY22" fmla="*/ 149649 h 149649"/>
              <a:gd name="connsiteX23" fmla="*/ 260105 w 890768"/>
              <a:gd name="connsiteY23" fmla="*/ 74825 h 149649"/>
              <a:gd name="connsiteX24" fmla="*/ 0 w 890768"/>
              <a:gd name="connsiteY24" fmla="*/ 0 h 149649"/>
              <a:gd name="connsiteX25" fmla="*/ 74825 w 890768"/>
              <a:gd name="connsiteY25" fmla="*/ 0 h 149649"/>
              <a:gd name="connsiteX26" fmla="*/ 149649 w 890768"/>
              <a:gd name="connsiteY26" fmla="*/ 74825 h 149649"/>
              <a:gd name="connsiteX27" fmla="*/ 74825 w 890768"/>
              <a:gd name="connsiteY27" fmla="*/ 149649 h 149649"/>
              <a:gd name="connsiteX28" fmla="*/ 0 w 890768"/>
              <a:gd name="connsiteY28" fmla="*/ 149649 h 149649"/>
              <a:gd name="connsiteX29" fmla="*/ 74825 w 890768"/>
              <a:gd name="connsiteY29" fmla="*/ 74825 h 149649"/>
            </a:gdLst>
            <a:ahLst/>
            <a:cxnLst/>
            <a:rect l="l" t="t" r="r" b="b"/>
            <a:pathLst>
              <a:path w="890768" h="149649">
                <a:moveTo>
                  <a:pt x="741119" y="0"/>
                </a:moveTo>
                <a:lnTo>
                  <a:pt x="815944" y="0"/>
                </a:lnTo>
                <a:lnTo>
                  <a:pt x="890768" y="74825"/>
                </a:lnTo>
                <a:lnTo>
                  <a:pt x="815944" y="149649"/>
                </a:lnTo>
                <a:lnTo>
                  <a:pt x="741119" y="149649"/>
                </a:lnTo>
                <a:lnTo>
                  <a:pt x="815944" y="74825"/>
                </a:lnTo>
                <a:close/>
                <a:moveTo>
                  <a:pt x="555839" y="0"/>
                </a:moveTo>
                <a:lnTo>
                  <a:pt x="630664" y="0"/>
                </a:lnTo>
                <a:lnTo>
                  <a:pt x="705488" y="74825"/>
                </a:lnTo>
                <a:lnTo>
                  <a:pt x="630664" y="149649"/>
                </a:lnTo>
                <a:lnTo>
                  <a:pt x="555839" y="149649"/>
                </a:lnTo>
                <a:lnTo>
                  <a:pt x="630664" y="74825"/>
                </a:lnTo>
                <a:close/>
                <a:moveTo>
                  <a:pt x="370559" y="0"/>
                </a:moveTo>
                <a:lnTo>
                  <a:pt x="445384" y="0"/>
                </a:lnTo>
                <a:lnTo>
                  <a:pt x="520208" y="74825"/>
                </a:lnTo>
                <a:lnTo>
                  <a:pt x="445384" y="149649"/>
                </a:lnTo>
                <a:lnTo>
                  <a:pt x="370559" y="149649"/>
                </a:lnTo>
                <a:lnTo>
                  <a:pt x="445384" y="74825"/>
                </a:lnTo>
                <a:close/>
                <a:moveTo>
                  <a:pt x="185280" y="0"/>
                </a:moveTo>
                <a:lnTo>
                  <a:pt x="260105" y="0"/>
                </a:lnTo>
                <a:lnTo>
                  <a:pt x="334929" y="74825"/>
                </a:lnTo>
                <a:lnTo>
                  <a:pt x="260105" y="149649"/>
                </a:lnTo>
                <a:lnTo>
                  <a:pt x="185280" y="149649"/>
                </a:lnTo>
                <a:lnTo>
                  <a:pt x="260105" y="74825"/>
                </a:lnTo>
                <a:close/>
                <a:moveTo>
                  <a:pt x="0" y="0"/>
                </a:moveTo>
                <a:lnTo>
                  <a:pt x="74825" y="0"/>
                </a:lnTo>
                <a:lnTo>
                  <a:pt x="149649" y="74825"/>
                </a:lnTo>
                <a:lnTo>
                  <a:pt x="74825" y="149649"/>
                </a:lnTo>
                <a:lnTo>
                  <a:pt x="0" y="149649"/>
                </a:lnTo>
                <a:lnTo>
                  <a:pt x="74825" y="74825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10800000" flipV="1">
            <a:off x="0" y="4249440"/>
            <a:ext cx="6618880" cy="2608560"/>
          </a:xfrm>
          <a:custGeom>
            <a:avLst/>
            <a:gdLst>
              <a:gd name="connsiteX0" fmla="*/ 7273060 w 7739574"/>
              <a:gd name="connsiteY0" fmla="*/ 52 h 5014789"/>
              <a:gd name="connsiteX1" fmla="*/ 7631964 w 7739574"/>
              <a:gd name="connsiteY1" fmla="*/ 90705 h 5014789"/>
              <a:gd name="connsiteX2" fmla="*/ 7739574 w 7739574"/>
              <a:gd name="connsiteY2" fmla="*/ 141343 h 5014789"/>
              <a:gd name="connsiteX3" fmla="*/ 7739574 w 7739574"/>
              <a:gd name="connsiteY3" fmla="*/ 5014789 h 5014789"/>
              <a:gd name="connsiteX4" fmla="*/ 0 w 7739574"/>
              <a:gd name="connsiteY4" fmla="*/ 5014789 h 5014789"/>
              <a:gd name="connsiteX5" fmla="*/ 11383 w 7739574"/>
              <a:gd name="connsiteY5" fmla="*/ 4963174 h 5014789"/>
              <a:gd name="connsiteX6" fmla="*/ 525975 w 7739574"/>
              <a:gd name="connsiteY6" fmla="*/ 4310846 h 5014789"/>
              <a:gd name="connsiteX7" fmla="*/ 2891803 w 7739574"/>
              <a:gd name="connsiteY7" fmla="*/ 3962503 h 5014789"/>
              <a:gd name="connsiteX8" fmla="*/ 4299688 w 7739574"/>
              <a:gd name="connsiteY8" fmla="*/ 2032103 h 5014789"/>
              <a:gd name="connsiteX9" fmla="*/ 6201060 w 7739574"/>
              <a:gd name="connsiteY9" fmla="*/ 1669246 h 5014789"/>
              <a:gd name="connsiteX10" fmla="*/ 7173517 w 7739574"/>
              <a:gd name="connsiteY10" fmla="*/ 14618 h 5014789"/>
              <a:gd name="connsiteX11" fmla="*/ 7273060 w 7739574"/>
              <a:gd name="connsiteY11" fmla="*/ 52 h 5014789"/>
            </a:gdLst>
            <a:ahLst/>
            <a:cxnLst/>
            <a:rect l="l" t="t" r="r" b="b"/>
            <a:pathLst>
              <a:path w="7739574" h="5014789">
                <a:moveTo>
                  <a:pt x="7273060" y="52"/>
                </a:moveTo>
                <a:cubicBezTo>
                  <a:pt x="7378439" y="-1547"/>
                  <a:pt x="7500514" y="33980"/>
                  <a:pt x="7631964" y="90705"/>
                </a:cubicBezTo>
                <a:lnTo>
                  <a:pt x="7739574" y="141343"/>
                </a:lnTo>
                <a:lnTo>
                  <a:pt x="7739574" y="5014789"/>
                </a:lnTo>
                <a:lnTo>
                  <a:pt x="0" y="5014789"/>
                </a:lnTo>
                <a:lnTo>
                  <a:pt x="11383" y="4963174"/>
                </a:lnTo>
                <a:cubicBezTo>
                  <a:pt x="82041" y="4700256"/>
                  <a:pt x="217546" y="4466573"/>
                  <a:pt x="525975" y="4310846"/>
                </a:cubicBezTo>
                <a:cubicBezTo>
                  <a:pt x="1019460" y="4061684"/>
                  <a:pt x="2262851" y="4342293"/>
                  <a:pt x="2891803" y="3962503"/>
                </a:cubicBezTo>
                <a:cubicBezTo>
                  <a:pt x="3520755" y="3582713"/>
                  <a:pt x="3748145" y="2414312"/>
                  <a:pt x="4299688" y="2032103"/>
                </a:cubicBezTo>
                <a:cubicBezTo>
                  <a:pt x="4851231" y="1649894"/>
                  <a:pt x="5722089" y="2005493"/>
                  <a:pt x="6201060" y="1669246"/>
                </a:cubicBezTo>
                <a:cubicBezTo>
                  <a:pt x="6680031" y="1332999"/>
                  <a:pt x="6675193" y="164599"/>
                  <a:pt x="7173517" y="14618"/>
                </a:cubicBezTo>
                <a:cubicBezTo>
                  <a:pt x="7204662" y="5244"/>
                  <a:pt x="7237934" y="586"/>
                  <a:pt x="7273060" y="52"/>
                </a:cubicBezTo>
                <a:close/>
              </a:path>
            </a:pathLst>
          </a:custGeom>
          <a:gradFill>
            <a:gsLst>
              <a:gs pos="25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199057" y="259898"/>
            <a:ext cx="2007877" cy="648152"/>
          </a:xfrm>
          <a:custGeom>
            <a:avLst/>
            <a:gdLst>
              <a:gd name="connsiteX0" fmla="*/ 2788648 w 2866119"/>
              <a:gd name="connsiteY0" fmla="*/ 770254 h 925196"/>
              <a:gd name="connsiteX1" fmla="*/ 2866119 w 2866119"/>
              <a:gd name="connsiteY1" fmla="*/ 847725 h 925196"/>
              <a:gd name="connsiteX2" fmla="*/ 2788648 w 2866119"/>
              <a:gd name="connsiteY2" fmla="*/ 925196 h 925196"/>
              <a:gd name="connsiteX3" fmla="*/ 2711177 w 2866119"/>
              <a:gd name="connsiteY3" fmla="*/ 847725 h 925196"/>
              <a:gd name="connsiteX4" fmla="*/ 2788648 w 2866119"/>
              <a:gd name="connsiteY4" fmla="*/ 770254 h 925196"/>
              <a:gd name="connsiteX5" fmla="*/ 2336786 w 2866119"/>
              <a:gd name="connsiteY5" fmla="*/ 770254 h 925196"/>
              <a:gd name="connsiteX6" fmla="*/ 2414257 w 2866119"/>
              <a:gd name="connsiteY6" fmla="*/ 847725 h 925196"/>
              <a:gd name="connsiteX7" fmla="*/ 2336786 w 2866119"/>
              <a:gd name="connsiteY7" fmla="*/ 925196 h 925196"/>
              <a:gd name="connsiteX8" fmla="*/ 2259315 w 2866119"/>
              <a:gd name="connsiteY8" fmla="*/ 847725 h 925196"/>
              <a:gd name="connsiteX9" fmla="*/ 2336786 w 2866119"/>
              <a:gd name="connsiteY9" fmla="*/ 770254 h 925196"/>
              <a:gd name="connsiteX10" fmla="*/ 1884923 w 2866119"/>
              <a:gd name="connsiteY10" fmla="*/ 770254 h 925196"/>
              <a:gd name="connsiteX11" fmla="*/ 1962394 w 2866119"/>
              <a:gd name="connsiteY11" fmla="*/ 847725 h 925196"/>
              <a:gd name="connsiteX12" fmla="*/ 1884923 w 2866119"/>
              <a:gd name="connsiteY12" fmla="*/ 925196 h 925196"/>
              <a:gd name="connsiteX13" fmla="*/ 1807452 w 2866119"/>
              <a:gd name="connsiteY13" fmla="*/ 847725 h 925196"/>
              <a:gd name="connsiteX14" fmla="*/ 1884923 w 2866119"/>
              <a:gd name="connsiteY14" fmla="*/ 770254 h 925196"/>
              <a:gd name="connsiteX15" fmla="*/ 1433060 w 2866119"/>
              <a:gd name="connsiteY15" fmla="*/ 770254 h 925196"/>
              <a:gd name="connsiteX16" fmla="*/ 1510531 w 2866119"/>
              <a:gd name="connsiteY16" fmla="*/ 847725 h 925196"/>
              <a:gd name="connsiteX17" fmla="*/ 1433060 w 2866119"/>
              <a:gd name="connsiteY17" fmla="*/ 925196 h 925196"/>
              <a:gd name="connsiteX18" fmla="*/ 1355589 w 2866119"/>
              <a:gd name="connsiteY18" fmla="*/ 847725 h 925196"/>
              <a:gd name="connsiteX19" fmla="*/ 1433060 w 2866119"/>
              <a:gd name="connsiteY19" fmla="*/ 770254 h 925196"/>
              <a:gd name="connsiteX20" fmla="*/ 981197 w 2866119"/>
              <a:gd name="connsiteY20" fmla="*/ 770254 h 925196"/>
              <a:gd name="connsiteX21" fmla="*/ 1058668 w 2866119"/>
              <a:gd name="connsiteY21" fmla="*/ 847725 h 925196"/>
              <a:gd name="connsiteX22" fmla="*/ 981197 w 2866119"/>
              <a:gd name="connsiteY22" fmla="*/ 925196 h 925196"/>
              <a:gd name="connsiteX23" fmla="*/ 903726 w 2866119"/>
              <a:gd name="connsiteY23" fmla="*/ 847725 h 925196"/>
              <a:gd name="connsiteX24" fmla="*/ 981197 w 2866119"/>
              <a:gd name="connsiteY24" fmla="*/ 770254 h 925196"/>
              <a:gd name="connsiteX25" fmla="*/ 529334 w 2866119"/>
              <a:gd name="connsiteY25" fmla="*/ 770254 h 925196"/>
              <a:gd name="connsiteX26" fmla="*/ 606805 w 2866119"/>
              <a:gd name="connsiteY26" fmla="*/ 847725 h 925196"/>
              <a:gd name="connsiteX27" fmla="*/ 529334 w 2866119"/>
              <a:gd name="connsiteY27" fmla="*/ 925196 h 925196"/>
              <a:gd name="connsiteX28" fmla="*/ 451863 w 2866119"/>
              <a:gd name="connsiteY28" fmla="*/ 847725 h 925196"/>
              <a:gd name="connsiteX29" fmla="*/ 529334 w 2866119"/>
              <a:gd name="connsiteY29" fmla="*/ 770254 h 925196"/>
              <a:gd name="connsiteX30" fmla="*/ 77471 w 2866119"/>
              <a:gd name="connsiteY30" fmla="*/ 770254 h 925196"/>
              <a:gd name="connsiteX31" fmla="*/ 154942 w 2866119"/>
              <a:gd name="connsiteY31" fmla="*/ 847725 h 925196"/>
              <a:gd name="connsiteX32" fmla="*/ 77471 w 2866119"/>
              <a:gd name="connsiteY32" fmla="*/ 925196 h 925196"/>
              <a:gd name="connsiteX33" fmla="*/ 0 w 2866119"/>
              <a:gd name="connsiteY33" fmla="*/ 847725 h 925196"/>
              <a:gd name="connsiteX34" fmla="*/ 77471 w 2866119"/>
              <a:gd name="connsiteY34" fmla="*/ 770254 h 925196"/>
              <a:gd name="connsiteX35" fmla="*/ 2788648 w 2866119"/>
              <a:gd name="connsiteY35" fmla="*/ 385127 h 925196"/>
              <a:gd name="connsiteX36" fmla="*/ 2866119 w 2866119"/>
              <a:gd name="connsiteY36" fmla="*/ 462598 h 925196"/>
              <a:gd name="connsiteX37" fmla="*/ 2788648 w 2866119"/>
              <a:gd name="connsiteY37" fmla="*/ 540069 h 925196"/>
              <a:gd name="connsiteX38" fmla="*/ 2711177 w 2866119"/>
              <a:gd name="connsiteY38" fmla="*/ 462598 h 925196"/>
              <a:gd name="connsiteX39" fmla="*/ 2788648 w 2866119"/>
              <a:gd name="connsiteY39" fmla="*/ 385127 h 925196"/>
              <a:gd name="connsiteX40" fmla="*/ 2336786 w 2866119"/>
              <a:gd name="connsiteY40" fmla="*/ 385127 h 925196"/>
              <a:gd name="connsiteX41" fmla="*/ 2414257 w 2866119"/>
              <a:gd name="connsiteY41" fmla="*/ 462598 h 925196"/>
              <a:gd name="connsiteX42" fmla="*/ 2336786 w 2866119"/>
              <a:gd name="connsiteY42" fmla="*/ 540069 h 925196"/>
              <a:gd name="connsiteX43" fmla="*/ 2259315 w 2866119"/>
              <a:gd name="connsiteY43" fmla="*/ 462598 h 925196"/>
              <a:gd name="connsiteX44" fmla="*/ 2336786 w 2866119"/>
              <a:gd name="connsiteY44" fmla="*/ 385127 h 925196"/>
              <a:gd name="connsiteX45" fmla="*/ 1884923 w 2866119"/>
              <a:gd name="connsiteY45" fmla="*/ 385127 h 925196"/>
              <a:gd name="connsiteX46" fmla="*/ 1962394 w 2866119"/>
              <a:gd name="connsiteY46" fmla="*/ 462598 h 925196"/>
              <a:gd name="connsiteX47" fmla="*/ 1884923 w 2866119"/>
              <a:gd name="connsiteY47" fmla="*/ 540069 h 925196"/>
              <a:gd name="connsiteX48" fmla="*/ 1807452 w 2866119"/>
              <a:gd name="connsiteY48" fmla="*/ 462598 h 925196"/>
              <a:gd name="connsiteX49" fmla="*/ 1884923 w 2866119"/>
              <a:gd name="connsiteY49" fmla="*/ 385127 h 925196"/>
              <a:gd name="connsiteX50" fmla="*/ 1433060 w 2866119"/>
              <a:gd name="connsiteY50" fmla="*/ 385127 h 925196"/>
              <a:gd name="connsiteX51" fmla="*/ 1510531 w 2866119"/>
              <a:gd name="connsiteY51" fmla="*/ 462598 h 925196"/>
              <a:gd name="connsiteX52" fmla="*/ 1433060 w 2866119"/>
              <a:gd name="connsiteY52" fmla="*/ 540069 h 925196"/>
              <a:gd name="connsiteX53" fmla="*/ 1355589 w 2866119"/>
              <a:gd name="connsiteY53" fmla="*/ 462598 h 925196"/>
              <a:gd name="connsiteX54" fmla="*/ 1433060 w 2866119"/>
              <a:gd name="connsiteY54" fmla="*/ 385127 h 925196"/>
              <a:gd name="connsiteX55" fmla="*/ 981197 w 2866119"/>
              <a:gd name="connsiteY55" fmla="*/ 385127 h 925196"/>
              <a:gd name="connsiteX56" fmla="*/ 1058668 w 2866119"/>
              <a:gd name="connsiteY56" fmla="*/ 462598 h 925196"/>
              <a:gd name="connsiteX57" fmla="*/ 981197 w 2866119"/>
              <a:gd name="connsiteY57" fmla="*/ 540069 h 925196"/>
              <a:gd name="connsiteX58" fmla="*/ 903726 w 2866119"/>
              <a:gd name="connsiteY58" fmla="*/ 462598 h 925196"/>
              <a:gd name="connsiteX59" fmla="*/ 981197 w 2866119"/>
              <a:gd name="connsiteY59" fmla="*/ 385127 h 925196"/>
              <a:gd name="connsiteX60" fmla="*/ 529334 w 2866119"/>
              <a:gd name="connsiteY60" fmla="*/ 385127 h 925196"/>
              <a:gd name="connsiteX61" fmla="*/ 606805 w 2866119"/>
              <a:gd name="connsiteY61" fmla="*/ 462598 h 925196"/>
              <a:gd name="connsiteX62" fmla="*/ 529334 w 2866119"/>
              <a:gd name="connsiteY62" fmla="*/ 540069 h 925196"/>
              <a:gd name="connsiteX63" fmla="*/ 451863 w 2866119"/>
              <a:gd name="connsiteY63" fmla="*/ 462598 h 925196"/>
              <a:gd name="connsiteX64" fmla="*/ 529334 w 2866119"/>
              <a:gd name="connsiteY64" fmla="*/ 385127 h 925196"/>
              <a:gd name="connsiteX65" fmla="*/ 77471 w 2866119"/>
              <a:gd name="connsiteY65" fmla="*/ 385127 h 925196"/>
              <a:gd name="connsiteX66" fmla="*/ 154942 w 2866119"/>
              <a:gd name="connsiteY66" fmla="*/ 462598 h 925196"/>
              <a:gd name="connsiteX67" fmla="*/ 77471 w 2866119"/>
              <a:gd name="connsiteY67" fmla="*/ 540069 h 925196"/>
              <a:gd name="connsiteX68" fmla="*/ 0 w 2866119"/>
              <a:gd name="connsiteY68" fmla="*/ 462598 h 925196"/>
              <a:gd name="connsiteX69" fmla="*/ 77471 w 2866119"/>
              <a:gd name="connsiteY69" fmla="*/ 385127 h 925196"/>
              <a:gd name="connsiteX70" fmla="*/ 2788648 w 2866119"/>
              <a:gd name="connsiteY70" fmla="*/ 0 h 925196"/>
              <a:gd name="connsiteX71" fmla="*/ 2866119 w 2866119"/>
              <a:gd name="connsiteY71" fmla="*/ 77471 h 925196"/>
              <a:gd name="connsiteX72" fmla="*/ 2788648 w 2866119"/>
              <a:gd name="connsiteY72" fmla="*/ 154942 h 925196"/>
              <a:gd name="connsiteX73" fmla="*/ 2711177 w 2866119"/>
              <a:gd name="connsiteY73" fmla="*/ 77471 h 925196"/>
              <a:gd name="connsiteX74" fmla="*/ 2788648 w 2866119"/>
              <a:gd name="connsiteY74" fmla="*/ 0 h 925196"/>
              <a:gd name="connsiteX75" fmla="*/ 2336786 w 2866119"/>
              <a:gd name="connsiteY75" fmla="*/ 0 h 925196"/>
              <a:gd name="connsiteX76" fmla="*/ 2414257 w 2866119"/>
              <a:gd name="connsiteY76" fmla="*/ 77471 h 925196"/>
              <a:gd name="connsiteX77" fmla="*/ 2336786 w 2866119"/>
              <a:gd name="connsiteY77" fmla="*/ 154942 h 925196"/>
              <a:gd name="connsiteX78" fmla="*/ 2259315 w 2866119"/>
              <a:gd name="connsiteY78" fmla="*/ 77471 h 925196"/>
              <a:gd name="connsiteX79" fmla="*/ 2336786 w 2866119"/>
              <a:gd name="connsiteY79" fmla="*/ 0 h 925196"/>
              <a:gd name="connsiteX80" fmla="*/ 1884923 w 2866119"/>
              <a:gd name="connsiteY80" fmla="*/ 0 h 925196"/>
              <a:gd name="connsiteX81" fmla="*/ 1962394 w 2866119"/>
              <a:gd name="connsiteY81" fmla="*/ 77471 h 925196"/>
              <a:gd name="connsiteX82" fmla="*/ 1884923 w 2866119"/>
              <a:gd name="connsiteY82" fmla="*/ 154942 h 925196"/>
              <a:gd name="connsiteX83" fmla="*/ 1807452 w 2866119"/>
              <a:gd name="connsiteY83" fmla="*/ 77471 h 925196"/>
              <a:gd name="connsiteX84" fmla="*/ 1884923 w 2866119"/>
              <a:gd name="connsiteY84" fmla="*/ 0 h 925196"/>
              <a:gd name="connsiteX85" fmla="*/ 1433060 w 2866119"/>
              <a:gd name="connsiteY85" fmla="*/ 0 h 925196"/>
              <a:gd name="connsiteX86" fmla="*/ 1510531 w 2866119"/>
              <a:gd name="connsiteY86" fmla="*/ 77471 h 925196"/>
              <a:gd name="connsiteX87" fmla="*/ 1433060 w 2866119"/>
              <a:gd name="connsiteY87" fmla="*/ 154942 h 925196"/>
              <a:gd name="connsiteX88" fmla="*/ 1355589 w 2866119"/>
              <a:gd name="connsiteY88" fmla="*/ 77471 h 925196"/>
              <a:gd name="connsiteX89" fmla="*/ 1433060 w 2866119"/>
              <a:gd name="connsiteY89" fmla="*/ 0 h 925196"/>
              <a:gd name="connsiteX90" fmla="*/ 981197 w 2866119"/>
              <a:gd name="connsiteY90" fmla="*/ 0 h 925196"/>
              <a:gd name="connsiteX91" fmla="*/ 1058668 w 2866119"/>
              <a:gd name="connsiteY91" fmla="*/ 77471 h 925196"/>
              <a:gd name="connsiteX92" fmla="*/ 981197 w 2866119"/>
              <a:gd name="connsiteY92" fmla="*/ 154942 h 925196"/>
              <a:gd name="connsiteX93" fmla="*/ 903726 w 2866119"/>
              <a:gd name="connsiteY93" fmla="*/ 77471 h 925196"/>
              <a:gd name="connsiteX94" fmla="*/ 981197 w 2866119"/>
              <a:gd name="connsiteY94" fmla="*/ 0 h 925196"/>
              <a:gd name="connsiteX95" fmla="*/ 529334 w 2866119"/>
              <a:gd name="connsiteY95" fmla="*/ 0 h 925196"/>
              <a:gd name="connsiteX96" fmla="*/ 606805 w 2866119"/>
              <a:gd name="connsiteY96" fmla="*/ 77471 h 925196"/>
              <a:gd name="connsiteX97" fmla="*/ 529334 w 2866119"/>
              <a:gd name="connsiteY97" fmla="*/ 154942 h 925196"/>
              <a:gd name="connsiteX98" fmla="*/ 451863 w 2866119"/>
              <a:gd name="connsiteY98" fmla="*/ 77471 h 925196"/>
              <a:gd name="connsiteX99" fmla="*/ 529334 w 2866119"/>
              <a:gd name="connsiteY99" fmla="*/ 0 h 925196"/>
              <a:gd name="connsiteX100" fmla="*/ 77471 w 2866119"/>
              <a:gd name="connsiteY100" fmla="*/ 0 h 925196"/>
              <a:gd name="connsiteX101" fmla="*/ 154942 w 2866119"/>
              <a:gd name="connsiteY101" fmla="*/ 77471 h 925196"/>
              <a:gd name="connsiteX102" fmla="*/ 77471 w 2866119"/>
              <a:gd name="connsiteY102" fmla="*/ 154942 h 925196"/>
              <a:gd name="connsiteX103" fmla="*/ 0 w 2866119"/>
              <a:gd name="connsiteY103" fmla="*/ 77471 h 925196"/>
              <a:gd name="connsiteX104" fmla="*/ 77471 w 2866119"/>
              <a:gd name="connsiteY104" fmla="*/ 0 h 925196"/>
            </a:gdLst>
            <a:ahLst/>
            <a:cxnLst/>
            <a:rect l="l" t="t" r="r" b="b"/>
            <a:pathLst>
              <a:path w="2866119" h="925196">
                <a:moveTo>
                  <a:pt x="2788648" y="770254"/>
                </a:moveTo>
                <a:cubicBezTo>
                  <a:pt x="2831434" y="770254"/>
                  <a:pt x="2866119" y="804939"/>
                  <a:pt x="2866119" y="847725"/>
                </a:cubicBezTo>
                <a:cubicBezTo>
                  <a:pt x="2866119" y="890511"/>
                  <a:pt x="2831434" y="925196"/>
                  <a:pt x="2788648" y="925196"/>
                </a:cubicBezTo>
                <a:cubicBezTo>
                  <a:pt x="2745862" y="925196"/>
                  <a:pt x="2711177" y="890511"/>
                  <a:pt x="2711177" y="847725"/>
                </a:cubicBezTo>
                <a:cubicBezTo>
                  <a:pt x="2711177" y="804939"/>
                  <a:pt x="2745862" y="770254"/>
                  <a:pt x="2788648" y="770254"/>
                </a:cubicBezTo>
                <a:close/>
                <a:moveTo>
                  <a:pt x="2336786" y="770254"/>
                </a:moveTo>
                <a:cubicBezTo>
                  <a:pt x="2379572" y="770254"/>
                  <a:pt x="2414257" y="804939"/>
                  <a:pt x="2414257" y="847725"/>
                </a:cubicBezTo>
                <a:cubicBezTo>
                  <a:pt x="2414257" y="890511"/>
                  <a:pt x="2379572" y="925196"/>
                  <a:pt x="2336786" y="925196"/>
                </a:cubicBezTo>
                <a:cubicBezTo>
                  <a:pt x="2294000" y="925196"/>
                  <a:pt x="2259315" y="890511"/>
                  <a:pt x="2259315" y="847725"/>
                </a:cubicBezTo>
                <a:cubicBezTo>
                  <a:pt x="2259315" y="804939"/>
                  <a:pt x="2294000" y="770254"/>
                  <a:pt x="2336786" y="770254"/>
                </a:cubicBezTo>
                <a:close/>
                <a:moveTo>
                  <a:pt x="1884923" y="770254"/>
                </a:moveTo>
                <a:cubicBezTo>
                  <a:pt x="1927709" y="770254"/>
                  <a:pt x="1962394" y="804939"/>
                  <a:pt x="1962394" y="847725"/>
                </a:cubicBezTo>
                <a:cubicBezTo>
                  <a:pt x="1962394" y="890511"/>
                  <a:pt x="1927709" y="925196"/>
                  <a:pt x="1884923" y="925196"/>
                </a:cubicBezTo>
                <a:cubicBezTo>
                  <a:pt x="1842137" y="925196"/>
                  <a:pt x="1807452" y="890511"/>
                  <a:pt x="1807452" y="847725"/>
                </a:cubicBezTo>
                <a:cubicBezTo>
                  <a:pt x="1807452" y="804939"/>
                  <a:pt x="1842137" y="770254"/>
                  <a:pt x="1884923" y="770254"/>
                </a:cubicBezTo>
                <a:close/>
                <a:moveTo>
                  <a:pt x="1433060" y="770254"/>
                </a:moveTo>
                <a:cubicBezTo>
                  <a:pt x="1475846" y="770254"/>
                  <a:pt x="1510531" y="804939"/>
                  <a:pt x="1510531" y="847725"/>
                </a:cubicBezTo>
                <a:cubicBezTo>
                  <a:pt x="1510531" y="890511"/>
                  <a:pt x="1475846" y="925196"/>
                  <a:pt x="1433060" y="925196"/>
                </a:cubicBezTo>
                <a:cubicBezTo>
                  <a:pt x="1390274" y="925196"/>
                  <a:pt x="1355589" y="890511"/>
                  <a:pt x="1355589" y="847725"/>
                </a:cubicBezTo>
                <a:cubicBezTo>
                  <a:pt x="1355589" y="804939"/>
                  <a:pt x="1390274" y="770254"/>
                  <a:pt x="1433060" y="770254"/>
                </a:cubicBezTo>
                <a:close/>
                <a:moveTo>
                  <a:pt x="981197" y="770254"/>
                </a:moveTo>
                <a:cubicBezTo>
                  <a:pt x="1023983" y="770254"/>
                  <a:pt x="1058668" y="804939"/>
                  <a:pt x="1058668" y="847725"/>
                </a:cubicBezTo>
                <a:cubicBezTo>
                  <a:pt x="1058668" y="890511"/>
                  <a:pt x="1023983" y="925196"/>
                  <a:pt x="981197" y="925196"/>
                </a:cubicBezTo>
                <a:cubicBezTo>
                  <a:pt x="938411" y="925196"/>
                  <a:pt x="903726" y="890511"/>
                  <a:pt x="903726" y="847725"/>
                </a:cubicBezTo>
                <a:cubicBezTo>
                  <a:pt x="903726" y="804939"/>
                  <a:pt x="938411" y="770254"/>
                  <a:pt x="981197" y="770254"/>
                </a:cubicBezTo>
                <a:close/>
                <a:moveTo>
                  <a:pt x="529334" y="770254"/>
                </a:moveTo>
                <a:cubicBezTo>
                  <a:pt x="572120" y="770254"/>
                  <a:pt x="606805" y="804939"/>
                  <a:pt x="606805" y="847725"/>
                </a:cubicBezTo>
                <a:cubicBezTo>
                  <a:pt x="606805" y="890511"/>
                  <a:pt x="572120" y="925196"/>
                  <a:pt x="529334" y="925196"/>
                </a:cubicBezTo>
                <a:cubicBezTo>
                  <a:pt x="486548" y="925196"/>
                  <a:pt x="451863" y="890511"/>
                  <a:pt x="451863" y="847725"/>
                </a:cubicBezTo>
                <a:cubicBezTo>
                  <a:pt x="451863" y="804939"/>
                  <a:pt x="486548" y="770254"/>
                  <a:pt x="529334" y="770254"/>
                </a:cubicBezTo>
                <a:close/>
                <a:moveTo>
                  <a:pt x="77471" y="770254"/>
                </a:moveTo>
                <a:cubicBezTo>
                  <a:pt x="120257" y="770254"/>
                  <a:pt x="154942" y="804939"/>
                  <a:pt x="154942" y="847725"/>
                </a:cubicBezTo>
                <a:cubicBezTo>
                  <a:pt x="154942" y="890511"/>
                  <a:pt x="120257" y="925196"/>
                  <a:pt x="77471" y="925196"/>
                </a:cubicBezTo>
                <a:cubicBezTo>
                  <a:pt x="34685" y="925196"/>
                  <a:pt x="0" y="890511"/>
                  <a:pt x="0" y="847725"/>
                </a:cubicBezTo>
                <a:cubicBezTo>
                  <a:pt x="0" y="804939"/>
                  <a:pt x="34685" y="770254"/>
                  <a:pt x="77471" y="770254"/>
                </a:cubicBezTo>
                <a:close/>
                <a:moveTo>
                  <a:pt x="2788648" y="385127"/>
                </a:moveTo>
                <a:cubicBezTo>
                  <a:pt x="2831434" y="385127"/>
                  <a:pt x="2866119" y="419812"/>
                  <a:pt x="2866119" y="462598"/>
                </a:cubicBezTo>
                <a:cubicBezTo>
                  <a:pt x="2866119" y="505384"/>
                  <a:pt x="2831434" y="540069"/>
                  <a:pt x="2788648" y="540069"/>
                </a:cubicBezTo>
                <a:cubicBezTo>
                  <a:pt x="2745862" y="540069"/>
                  <a:pt x="2711177" y="505384"/>
                  <a:pt x="2711177" y="462598"/>
                </a:cubicBezTo>
                <a:cubicBezTo>
                  <a:pt x="2711177" y="419812"/>
                  <a:pt x="2745862" y="385127"/>
                  <a:pt x="2788648" y="385127"/>
                </a:cubicBezTo>
                <a:close/>
                <a:moveTo>
                  <a:pt x="2336786" y="385127"/>
                </a:moveTo>
                <a:cubicBezTo>
                  <a:pt x="2379572" y="385127"/>
                  <a:pt x="2414257" y="419812"/>
                  <a:pt x="2414257" y="462598"/>
                </a:cubicBezTo>
                <a:cubicBezTo>
                  <a:pt x="2414257" y="505384"/>
                  <a:pt x="2379572" y="540069"/>
                  <a:pt x="2336786" y="540069"/>
                </a:cubicBezTo>
                <a:cubicBezTo>
                  <a:pt x="2294000" y="540069"/>
                  <a:pt x="2259315" y="505384"/>
                  <a:pt x="2259315" y="462598"/>
                </a:cubicBezTo>
                <a:cubicBezTo>
                  <a:pt x="2259315" y="419812"/>
                  <a:pt x="2294000" y="385127"/>
                  <a:pt x="2336786" y="385127"/>
                </a:cubicBezTo>
                <a:close/>
                <a:moveTo>
                  <a:pt x="1884923" y="385127"/>
                </a:moveTo>
                <a:cubicBezTo>
                  <a:pt x="1927709" y="385127"/>
                  <a:pt x="1962394" y="419812"/>
                  <a:pt x="1962394" y="462598"/>
                </a:cubicBezTo>
                <a:cubicBezTo>
                  <a:pt x="1962394" y="505384"/>
                  <a:pt x="1927709" y="540069"/>
                  <a:pt x="1884923" y="540069"/>
                </a:cubicBezTo>
                <a:cubicBezTo>
                  <a:pt x="1842137" y="540069"/>
                  <a:pt x="1807452" y="505384"/>
                  <a:pt x="1807452" y="462598"/>
                </a:cubicBezTo>
                <a:cubicBezTo>
                  <a:pt x="1807452" y="419812"/>
                  <a:pt x="1842137" y="385127"/>
                  <a:pt x="1884923" y="385127"/>
                </a:cubicBezTo>
                <a:close/>
                <a:moveTo>
                  <a:pt x="1433060" y="385127"/>
                </a:moveTo>
                <a:cubicBezTo>
                  <a:pt x="1475846" y="385127"/>
                  <a:pt x="1510531" y="419812"/>
                  <a:pt x="1510531" y="462598"/>
                </a:cubicBezTo>
                <a:cubicBezTo>
                  <a:pt x="1510531" y="505384"/>
                  <a:pt x="1475846" y="540069"/>
                  <a:pt x="1433060" y="540069"/>
                </a:cubicBezTo>
                <a:cubicBezTo>
                  <a:pt x="1390274" y="540069"/>
                  <a:pt x="1355589" y="505384"/>
                  <a:pt x="1355589" y="462598"/>
                </a:cubicBezTo>
                <a:cubicBezTo>
                  <a:pt x="1355589" y="419812"/>
                  <a:pt x="1390274" y="385127"/>
                  <a:pt x="1433060" y="385127"/>
                </a:cubicBezTo>
                <a:close/>
                <a:moveTo>
                  <a:pt x="981197" y="385127"/>
                </a:moveTo>
                <a:cubicBezTo>
                  <a:pt x="1023983" y="385127"/>
                  <a:pt x="1058668" y="419812"/>
                  <a:pt x="1058668" y="462598"/>
                </a:cubicBezTo>
                <a:cubicBezTo>
                  <a:pt x="1058668" y="505384"/>
                  <a:pt x="1023983" y="540069"/>
                  <a:pt x="981197" y="540069"/>
                </a:cubicBezTo>
                <a:cubicBezTo>
                  <a:pt x="938411" y="540069"/>
                  <a:pt x="903726" y="505384"/>
                  <a:pt x="903726" y="462598"/>
                </a:cubicBezTo>
                <a:cubicBezTo>
                  <a:pt x="903726" y="419812"/>
                  <a:pt x="938411" y="385127"/>
                  <a:pt x="981197" y="385127"/>
                </a:cubicBezTo>
                <a:close/>
                <a:moveTo>
                  <a:pt x="529334" y="385127"/>
                </a:moveTo>
                <a:cubicBezTo>
                  <a:pt x="572120" y="385127"/>
                  <a:pt x="606805" y="419812"/>
                  <a:pt x="606805" y="462598"/>
                </a:cubicBezTo>
                <a:cubicBezTo>
                  <a:pt x="606805" y="505384"/>
                  <a:pt x="572120" y="540069"/>
                  <a:pt x="529334" y="540069"/>
                </a:cubicBezTo>
                <a:cubicBezTo>
                  <a:pt x="486548" y="540069"/>
                  <a:pt x="451863" y="505384"/>
                  <a:pt x="451863" y="462598"/>
                </a:cubicBezTo>
                <a:cubicBezTo>
                  <a:pt x="451863" y="419812"/>
                  <a:pt x="486548" y="385127"/>
                  <a:pt x="529334" y="385127"/>
                </a:cubicBezTo>
                <a:close/>
                <a:moveTo>
                  <a:pt x="77471" y="385127"/>
                </a:moveTo>
                <a:cubicBezTo>
                  <a:pt x="120257" y="385127"/>
                  <a:pt x="154942" y="419812"/>
                  <a:pt x="154942" y="462598"/>
                </a:cubicBezTo>
                <a:cubicBezTo>
                  <a:pt x="154942" y="505384"/>
                  <a:pt x="120257" y="540069"/>
                  <a:pt x="77471" y="540069"/>
                </a:cubicBezTo>
                <a:cubicBezTo>
                  <a:pt x="34685" y="540069"/>
                  <a:pt x="0" y="505384"/>
                  <a:pt x="0" y="462598"/>
                </a:cubicBezTo>
                <a:cubicBezTo>
                  <a:pt x="0" y="419812"/>
                  <a:pt x="34685" y="385127"/>
                  <a:pt x="77471" y="385127"/>
                </a:cubicBezTo>
                <a:close/>
                <a:moveTo>
                  <a:pt x="2788648" y="0"/>
                </a:moveTo>
                <a:cubicBezTo>
                  <a:pt x="2831434" y="0"/>
                  <a:pt x="2866119" y="34685"/>
                  <a:pt x="2866119" y="77471"/>
                </a:cubicBezTo>
                <a:cubicBezTo>
                  <a:pt x="2866119" y="120257"/>
                  <a:pt x="2831434" y="154942"/>
                  <a:pt x="2788648" y="154942"/>
                </a:cubicBezTo>
                <a:cubicBezTo>
                  <a:pt x="2745862" y="154942"/>
                  <a:pt x="2711177" y="120257"/>
                  <a:pt x="2711177" y="77471"/>
                </a:cubicBezTo>
                <a:cubicBezTo>
                  <a:pt x="2711177" y="34685"/>
                  <a:pt x="2745862" y="0"/>
                  <a:pt x="2788648" y="0"/>
                </a:cubicBezTo>
                <a:close/>
                <a:moveTo>
                  <a:pt x="2336786" y="0"/>
                </a:moveTo>
                <a:cubicBezTo>
                  <a:pt x="2379572" y="0"/>
                  <a:pt x="2414257" y="34685"/>
                  <a:pt x="2414257" y="77471"/>
                </a:cubicBezTo>
                <a:cubicBezTo>
                  <a:pt x="2414257" y="120257"/>
                  <a:pt x="2379572" y="154942"/>
                  <a:pt x="2336786" y="154942"/>
                </a:cubicBezTo>
                <a:cubicBezTo>
                  <a:pt x="2294000" y="154942"/>
                  <a:pt x="2259315" y="120257"/>
                  <a:pt x="2259315" y="77471"/>
                </a:cubicBezTo>
                <a:cubicBezTo>
                  <a:pt x="2259315" y="34685"/>
                  <a:pt x="2294000" y="0"/>
                  <a:pt x="2336786" y="0"/>
                </a:cubicBezTo>
                <a:close/>
                <a:moveTo>
                  <a:pt x="1884923" y="0"/>
                </a:moveTo>
                <a:cubicBezTo>
                  <a:pt x="1927709" y="0"/>
                  <a:pt x="1962394" y="34685"/>
                  <a:pt x="1962394" y="77471"/>
                </a:cubicBezTo>
                <a:cubicBezTo>
                  <a:pt x="1962394" y="120257"/>
                  <a:pt x="1927709" y="154942"/>
                  <a:pt x="1884923" y="154942"/>
                </a:cubicBezTo>
                <a:cubicBezTo>
                  <a:pt x="1842137" y="154942"/>
                  <a:pt x="1807452" y="120257"/>
                  <a:pt x="1807452" y="77471"/>
                </a:cubicBezTo>
                <a:cubicBezTo>
                  <a:pt x="1807452" y="34685"/>
                  <a:pt x="1842137" y="0"/>
                  <a:pt x="1884923" y="0"/>
                </a:cubicBezTo>
                <a:close/>
                <a:moveTo>
                  <a:pt x="1433060" y="0"/>
                </a:moveTo>
                <a:cubicBezTo>
                  <a:pt x="1475846" y="0"/>
                  <a:pt x="1510531" y="34685"/>
                  <a:pt x="1510531" y="77471"/>
                </a:cubicBezTo>
                <a:cubicBezTo>
                  <a:pt x="1510531" y="120257"/>
                  <a:pt x="1475846" y="154942"/>
                  <a:pt x="1433060" y="154942"/>
                </a:cubicBezTo>
                <a:cubicBezTo>
                  <a:pt x="1390274" y="154942"/>
                  <a:pt x="1355589" y="120257"/>
                  <a:pt x="1355589" y="77471"/>
                </a:cubicBezTo>
                <a:cubicBezTo>
                  <a:pt x="1355589" y="34685"/>
                  <a:pt x="1390274" y="0"/>
                  <a:pt x="1433060" y="0"/>
                </a:cubicBezTo>
                <a:close/>
                <a:moveTo>
                  <a:pt x="981197" y="0"/>
                </a:moveTo>
                <a:cubicBezTo>
                  <a:pt x="1023983" y="0"/>
                  <a:pt x="1058668" y="34685"/>
                  <a:pt x="1058668" y="77471"/>
                </a:cubicBezTo>
                <a:cubicBezTo>
                  <a:pt x="1058668" y="120257"/>
                  <a:pt x="1023983" y="154942"/>
                  <a:pt x="981197" y="154942"/>
                </a:cubicBezTo>
                <a:cubicBezTo>
                  <a:pt x="938411" y="154942"/>
                  <a:pt x="903726" y="120257"/>
                  <a:pt x="903726" y="77471"/>
                </a:cubicBezTo>
                <a:cubicBezTo>
                  <a:pt x="903726" y="34685"/>
                  <a:pt x="938411" y="0"/>
                  <a:pt x="981197" y="0"/>
                </a:cubicBezTo>
                <a:close/>
                <a:moveTo>
                  <a:pt x="529334" y="0"/>
                </a:moveTo>
                <a:cubicBezTo>
                  <a:pt x="572120" y="0"/>
                  <a:pt x="606805" y="34685"/>
                  <a:pt x="606805" y="77471"/>
                </a:cubicBezTo>
                <a:cubicBezTo>
                  <a:pt x="606805" y="120257"/>
                  <a:pt x="572120" y="154942"/>
                  <a:pt x="529334" y="154942"/>
                </a:cubicBezTo>
                <a:cubicBezTo>
                  <a:pt x="486548" y="154942"/>
                  <a:pt x="451863" y="120257"/>
                  <a:pt x="451863" y="77471"/>
                </a:cubicBezTo>
                <a:cubicBezTo>
                  <a:pt x="451863" y="34685"/>
                  <a:pt x="486548" y="0"/>
                  <a:pt x="529334" y="0"/>
                </a:cubicBezTo>
                <a:close/>
                <a:moveTo>
                  <a:pt x="77471" y="0"/>
                </a:moveTo>
                <a:cubicBezTo>
                  <a:pt x="120257" y="0"/>
                  <a:pt x="154942" y="34685"/>
                  <a:pt x="154942" y="77471"/>
                </a:cubicBezTo>
                <a:cubicBezTo>
                  <a:pt x="154942" y="120257"/>
                  <a:pt x="120257" y="154942"/>
                  <a:pt x="77471" y="154942"/>
                </a:cubicBezTo>
                <a:cubicBezTo>
                  <a:pt x="34685" y="154942"/>
                  <a:pt x="0" y="120257"/>
                  <a:pt x="0" y="77471"/>
                </a:cubicBezTo>
                <a:cubicBezTo>
                  <a:pt x="0" y="34685"/>
                  <a:pt x="34685" y="0"/>
                  <a:pt x="7747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703077" y="5579718"/>
            <a:ext cx="655982" cy="655982"/>
          </a:xfrm>
          <a:prstGeom prst="ellipse">
            <a:avLst/>
          </a:prstGeom>
          <a:solidFill>
            <a:schemeClr val="bg1">
              <a:alpha val="34000"/>
            </a:schemeClr>
          </a:soli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60400" y="5579718"/>
            <a:ext cx="655982" cy="655982"/>
          </a:xfrm>
          <a:prstGeom prst="ellipse">
            <a:avLst/>
          </a:prstGeom>
          <a:gradFill>
            <a:gsLst>
              <a:gs pos="14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1890285" y="5579718"/>
            <a:ext cx="655982" cy="655982"/>
          </a:xfrm>
          <a:prstGeom prst="ellipse">
            <a:avLst/>
          </a:prstGeom>
          <a:solidFill>
            <a:schemeClr val="bg1">
              <a:alpha val="34000"/>
            </a:schemeClr>
          </a:soli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847608" y="5579718"/>
            <a:ext cx="655982" cy="655982"/>
          </a:xfrm>
          <a:prstGeom prst="ellipse">
            <a:avLst/>
          </a:prstGeom>
          <a:gradFill>
            <a:gsLst>
              <a:gs pos="14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3052093" y="5579718"/>
            <a:ext cx="655982" cy="655982"/>
          </a:xfrm>
          <a:prstGeom prst="ellipse">
            <a:avLst/>
          </a:prstGeom>
          <a:solidFill>
            <a:schemeClr val="bg1">
              <a:alpha val="34000"/>
            </a:schemeClr>
          </a:soli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3009416" y="5579718"/>
            <a:ext cx="655982" cy="655982"/>
          </a:xfrm>
          <a:prstGeom prst="ellipse">
            <a:avLst/>
          </a:prstGeom>
          <a:gradFill>
            <a:gsLst>
              <a:gs pos="14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3146688" y="5727952"/>
            <a:ext cx="381439" cy="35951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824924" y="5730635"/>
            <a:ext cx="326934" cy="354148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2008520" y="5746021"/>
            <a:ext cx="334158" cy="323377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5312256" y="5859781"/>
            <a:ext cx="1724814" cy="4533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POWERPOINT</a:t>
            </a: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9370060" y="601190"/>
            <a:ext cx="2148840" cy="5291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>
            <a:off x="9808013" y="783705"/>
            <a:ext cx="1321317" cy="16408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>
            <a:off x="5483912" y="716150"/>
            <a:ext cx="1780910" cy="299191"/>
          </a:xfrm>
          <a:custGeom>
            <a:avLst/>
            <a:gdLst>
              <a:gd name="connsiteX0" fmla="*/ 741119 w 890768"/>
              <a:gd name="connsiteY0" fmla="*/ 0 h 149649"/>
              <a:gd name="connsiteX1" fmla="*/ 815944 w 890768"/>
              <a:gd name="connsiteY1" fmla="*/ 0 h 149649"/>
              <a:gd name="connsiteX2" fmla="*/ 890768 w 890768"/>
              <a:gd name="connsiteY2" fmla="*/ 74825 h 149649"/>
              <a:gd name="connsiteX3" fmla="*/ 815944 w 890768"/>
              <a:gd name="connsiteY3" fmla="*/ 149649 h 149649"/>
              <a:gd name="connsiteX4" fmla="*/ 741119 w 890768"/>
              <a:gd name="connsiteY4" fmla="*/ 149649 h 149649"/>
              <a:gd name="connsiteX5" fmla="*/ 815944 w 890768"/>
              <a:gd name="connsiteY5" fmla="*/ 74825 h 149649"/>
              <a:gd name="connsiteX6" fmla="*/ 555839 w 890768"/>
              <a:gd name="connsiteY6" fmla="*/ 0 h 149649"/>
              <a:gd name="connsiteX7" fmla="*/ 630664 w 890768"/>
              <a:gd name="connsiteY7" fmla="*/ 0 h 149649"/>
              <a:gd name="connsiteX8" fmla="*/ 705488 w 890768"/>
              <a:gd name="connsiteY8" fmla="*/ 74825 h 149649"/>
              <a:gd name="connsiteX9" fmla="*/ 630664 w 890768"/>
              <a:gd name="connsiteY9" fmla="*/ 149649 h 149649"/>
              <a:gd name="connsiteX10" fmla="*/ 555839 w 890768"/>
              <a:gd name="connsiteY10" fmla="*/ 149649 h 149649"/>
              <a:gd name="connsiteX11" fmla="*/ 630664 w 890768"/>
              <a:gd name="connsiteY11" fmla="*/ 74825 h 149649"/>
              <a:gd name="connsiteX12" fmla="*/ 370559 w 890768"/>
              <a:gd name="connsiteY12" fmla="*/ 0 h 149649"/>
              <a:gd name="connsiteX13" fmla="*/ 445384 w 890768"/>
              <a:gd name="connsiteY13" fmla="*/ 0 h 149649"/>
              <a:gd name="connsiteX14" fmla="*/ 520208 w 890768"/>
              <a:gd name="connsiteY14" fmla="*/ 74825 h 149649"/>
              <a:gd name="connsiteX15" fmla="*/ 445384 w 890768"/>
              <a:gd name="connsiteY15" fmla="*/ 149649 h 149649"/>
              <a:gd name="connsiteX16" fmla="*/ 370559 w 890768"/>
              <a:gd name="connsiteY16" fmla="*/ 149649 h 149649"/>
              <a:gd name="connsiteX17" fmla="*/ 445384 w 890768"/>
              <a:gd name="connsiteY17" fmla="*/ 74825 h 149649"/>
              <a:gd name="connsiteX18" fmla="*/ 185280 w 890768"/>
              <a:gd name="connsiteY18" fmla="*/ 0 h 149649"/>
              <a:gd name="connsiteX19" fmla="*/ 260105 w 890768"/>
              <a:gd name="connsiteY19" fmla="*/ 0 h 149649"/>
              <a:gd name="connsiteX20" fmla="*/ 334929 w 890768"/>
              <a:gd name="connsiteY20" fmla="*/ 74825 h 149649"/>
              <a:gd name="connsiteX21" fmla="*/ 260105 w 890768"/>
              <a:gd name="connsiteY21" fmla="*/ 149649 h 149649"/>
              <a:gd name="connsiteX22" fmla="*/ 185280 w 890768"/>
              <a:gd name="connsiteY22" fmla="*/ 149649 h 149649"/>
              <a:gd name="connsiteX23" fmla="*/ 260105 w 890768"/>
              <a:gd name="connsiteY23" fmla="*/ 74825 h 149649"/>
              <a:gd name="connsiteX24" fmla="*/ 0 w 890768"/>
              <a:gd name="connsiteY24" fmla="*/ 0 h 149649"/>
              <a:gd name="connsiteX25" fmla="*/ 74825 w 890768"/>
              <a:gd name="connsiteY25" fmla="*/ 0 h 149649"/>
              <a:gd name="connsiteX26" fmla="*/ 149649 w 890768"/>
              <a:gd name="connsiteY26" fmla="*/ 74825 h 149649"/>
              <a:gd name="connsiteX27" fmla="*/ 74825 w 890768"/>
              <a:gd name="connsiteY27" fmla="*/ 149649 h 149649"/>
              <a:gd name="connsiteX28" fmla="*/ 0 w 890768"/>
              <a:gd name="connsiteY28" fmla="*/ 149649 h 149649"/>
              <a:gd name="connsiteX29" fmla="*/ 74825 w 890768"/>
              <a:gd name="connsiteY29" fmla="*/ 74825 h 149649"/>
            </a:gdLst>
            <a:ahLst/>
            <a:cxnLst/>
            <a:rect l="l" t="t" r="r" b="b"/>
            <a:pathLst>
              <a:path w="890768" h="149649">
                <a:moveTo>
                  <a:pt x="741119" y="0"/>
                </a:moveTo>
                <a:lnTo>
                  <a:pt x="815944" y="0"/>
                </a:lnTo>
                <a:lnTo>
                  <a:pt x="890768" y="74825"/>
                </a:lnTo>
                <a:lnTo>
                  <a:pt x="815944" y="149649"/>
                </a:lnTo>
                <a:lnTo>
                  <a:pt x="741119" y="149649"/>
                </a:lnTo>
                <a:lnTo>
                  <a:pt x="815944" y="74825"/>
                </a:lnTo>
                <a:close/>
                <a:moveTo>
                  <a:pt x="555839" y="0"/>
                </a:moveTo>
                <a:lnTo>
                  <a:pt x="630664" y="0"/>
                </a:lnTo>
                <a:lnTo>
                  <a:pt x="705488" y="74825"/>
                </a:lnTo>
                <a:lnTo>
                  <a:pt x="630664" y="149649"/>
                </a:lnTo>
                <a:lnTo>
                  <a:pt x="555839" y="149649"/>
                </a:lnTo>
                <a:lnTo>
                  <a:pt x="630664" y="74825"/>
                </a:lnTo>
                <a:close/>
                <a:moveTo>
                  <a:pt x="370559" y="0"/>
                </a:moveTo>
                <a:lnTo>
                  <a:pt x="445384" y="0"/>
                </a:lnTo>
                <a:lnTo>
                  <a:pt x="520208" y="74825"/>
                </a:lnTo>
                <a:lnTo>
                  <a:pt x="445384" y="149649"/>
                </a:lnTo>
                <a:lnTo>
                  <a:pt x="370559" y="149649"/>
                </a:lnTo>
                <a:lnTo>
                  <a:pt x="445384" y="74825"/>
                </a:lnTo>
                <a:close/>
                <a:moveTo>
                  <a:pt x="185280" y="0"/>
                </a:moveTo>
                <a:lnTo>
                  <a:pt x="260105" y="0"/>
                </a:lnTo>
                <a:lnTo>
                  <a:pt x="334929" y="74825"/>
                </a:lnTo>
                <a:lnTo>
                  <a:pt x="260105" y="149649"/>
                </a:lnTo>
                <a:lnTo>
                  <a:pt x="185280" y="149649"/>
                </a:lnTo>
                <a:lnTo>
                  <a:pt x="260105" y="74825"/>
                </a:lnTo>
                <a:close/>
                <a:moveTo>
                  <a:pt x="0" y="0"/>
                </a:moveTo>
                <a:lnTo>
                  <a:pt x="74825" y="0"/>
                </a:lnTo>
                <a:lnTo>
                  <a:pt x="149649" y="74825"/>
                </a:lnTo>
                <a:lnTo>
                  <a:pt x="74825" y="149649"/>
                </a:lnTo>
                <a:lnTo>
                  <a:pt x="0" y="149649"/>
                </a:lnTo>
                <a:lnTo>
                  <a:pt x="74825" y="74825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0" y="355669"/>
            <a:ext cx="720000" cy="576000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64394" y="355669"/>
            <a:ext cx="7519965" cy="576000"/>
          </a:xfrm>
          <a:custGeom>
            <a:avLst/>
            <a:gdLst>
              <a:gd name="connsiteX0" fmla="*/ 367854 w 7519965"/>
              <a:gd name="connsiteY0" fmla="*/ 503515 h 510950"/>
              <a:gd name="connsiteX1" fmla="*/ 0 w 7519965"/>
              <a:gd name="connsiteY1" fmla="*/ 0 h 510950"/>
              <a:gd name="connsiteX2" fmla="*/ 7519965 w 7519965"/>
              <a:gd name="connsiteY2" fmla="*/ 0 h 510950"/>
              <a:gd name="connsiteX3" fmla="*/ 7300522 w 7519965"/>
              <a:gd name="connsiteY3" fmla="*/ 510950 h 510950"/>
              <a:gd name="connsiteX4" fmla="*/ 367854 w 7519965"/>
              <a:gd name="connsiteY4" fmla="*/ 503515 h 510950"/>
            </a:gdLst>
            <a:ahLst/>
            <a:cxnLst/>
            <a:rect l="l" t="t" r="r" b="b"/>
            <a:pathLst>
              <a:path w="7519965" h="510950">
                <a:moveTo>
                  <a:pt x="367854" y="503515"/>
                </a:moveTo>
                <a:lnTo>
                  <a:pt x="0" y="0"/>
                </a:lnTo>
                <a:lnTo>
                  <a:pt x="7519965" y="0"/>
                </a:lnTo>
                <a:lnTo>
                  <a:pt x="7300522" y="510950"/>
                </a:lnTo>
                <a:lnTo>
                  <a:pt x="367854" y="50351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921832" y="409669"/>
            <a:ext cx="1053759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三</a:t>
            </a: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维变换效果展示</a:t>
            </a:r>
            <a:endParaRPr kumimoji="1" lang="zh-CN" altLang="en-US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1359738" y="1563974"/>
            <a:ext cx="6713454" cy="2055743"/>
          </a:xfrm>
          <a:prstGeom prst="rect">
            <a:avLst/>
          </a:prstGeom>
        </p:spPr>
        <p:txBody>
          <a:bodyPr wrap="none" rtlCol="0">
            <a:noAutofit/>
          </a:bodyPr>
          <a:p>
            <a:pPr algn="l"/>
            <a:r>
              <a:rPr lang="en-US" altLang="zh-CN" sz="1600"/>
              <a:t>inline Matrix4f GetMoveMatrix(const Vector3f &amp;position) {</a:t>
            </a:r>
            <a:endParaRPr lang="en-US" altLang="zh-CN" sz="1600"/>
          </a:p>
          <a:p>
            <a:pPr algn="l"/>
            <a:r>
              <a:rPr lang="en-US" altLang="zh-CN" sz="1600"/>
              <a:t>    Matrix4f orthMS = Matrix4f::Identity();         //</a:t>
            </a:r>
            <a:r>
              <a:rPr lang="zh-CN" altLang="en-US" sz="1600"/>
              <a:t>平移</a:t>
            </a:r>
            <a:endParaRPr lang="en-US" altLang="zh-CN" sz="1600"/>
          </a:p>
          <a:p>
            <a:pPr algn="l"/>
            <a:r>
              <a:rPr lang="en-US" altLang="zh-CN" sz="1600"/>
              <a:t>    orthMS &lt;&lt; 1, 0, 0, position[0],</a:t>
            </a:r>
            <a:endParaRPr lang="en-US" altLang="zh-CN" sz="1600"/>
          </a:p>
          <a:p>
            <a:pPr algn="l"/>
            <a:r>
              <a:rPr lang="en-US" altLang="zh-CN" sz="1600"/>
              <a:t>            0, 1, 0, position[1],</a:t>
            </a:r>
            <a:endParaRPr lang="en-US" altLang="zh-CN" sz="1600"/>
          </a:p>
          <a:p>
            <a:pPr algn="l"/>
            <a:r>
              <a:rPr lang="en-US" altLang="zh-CN" sz="1600"/>
              <a:t>            0, 0, 1, position[2],</a:t>
            </a:r>
            <a:endParaRPr lang="en-US" altLang="zh-CN" sz="1600"/>
          </a:p>
          <a:p>
            <a:pPr algn="l"/>
            <a:r>
              <a:rPr lang="en-US" altLang="zh-CN" sz="1600"/>
              <a:t>            0, 0, 0, 1;</a:t>
            </a:r>
            <a:endParaRPr lang="en-US" altLang="zh-CN" sz="1600"/>
          </a:p>
          <a:p>
            <a:pPr algn="l"/>
            <a:r>
              <a:rPr lang="en-US" altLang="zh-CN" sz="1600"/>
              <a:t>    return orthMS;</a:t>
            </a:r>
            <a:endParaRPr lang="en-US" altLang="zh-CN" sz="1600"/>
          </a:p>
          <a:p>
            <a:pPr algn="l"/>
            <a:r>
              <a:rPr lang="en-US" altLang="zh-CN" sz="1600"/>
              <a:t>}</a:t>
            </a:r>
            <a:endParaRPr lang="en-US" altLang="zh-CN" sz="1600"/>
          </a:p>
        </p:txBody>
      </p:sp>
      <p:sp>
        <p:nvSpPr>
          <p:cNvPr id="3" name="文本框 2"/>
          <p:cNvSpPr txBox="1"/>
          <p:nvPr userDrawn="1"/>
        </p:nvSpPr>
        <p:spPr>
          <a:xfrm>
            <a:off x="1359738" y="4172315"/>
            <a:ext cx="10370238" cy="2191267"/>
          </a:xfrm>
          <a:prstGeom prst="rect">
            <a:avLst/>
          </a:prstGeom>
        </p:spPr>
        <p:txBody>
          <a:bodyPr wrap="none" rtlCol="0">
            <a:noAutofit/>
          </a:bodyPr>
          <a:p>
            <a:pPr algn="l"/>
            <a:r>
              <a:rPr lang="en-US" altLang="zh-CN" sz="1600"/>
              <a:t>if (glfwGetKey(window, GLFW_KEY_PAGE_UP) == GLFW_PRESS) {</a:t>
            </a:r>
            <a:endParaRPr lang="en-US" altLang="zh-CN" sz="1600"/>
          </a:p>
          <a:p>
            <a:pPr algn="l"/>
            <a:r>
              <a:rPr lang="en-US" altLang="zh-CN" sz="1600"/>
              <a:t>    scaleValue -= 0.01f; // </a:t>
            </a:r>
            <a:r>
              <a:rPr lang="zh-CN" altLang="en-US" sz="1600"/>
              <a:t>减小缩放值</a:t>
            </a:r>
            <a:endParaRPr lang="zh-CN" altLang="en-US" sz="1600"/>
          </a:p>
          <a:p>
            <a:pPr algn="l"/>
            <a:r>
              <a:rPr lang="en-US" altLang="zh-CN" sz="1600"/>
              <a:t>    if (scaleValue &lt;= 0.0f)</a:t>
            </a:r>
            <a:endParaRPr lang="en-US" altLang="zh-CN" sz="1600"/>
          </a:p>
          <a:p>
            <a:pPr algn="l"/>
            <a:r>
              <a:rPr lang="en-US" altLang="zh-CN" sz="1600"/>
              <a:t>        scaleValue = 0.0f; // </a:t>
            </a:r>
            <a:r>
              <a:rPr lang="zh-CN" altLang="en-US" sz="1600"/>
              <a:t>下限为</a:t>
            </a:r>
            <a:r>
              <a:rPr lang="en-US" altLang="zh-CN" sz="1600"/>
              <a:t> 0</a:t>
            </a:r>
            <a:endParaRPr lang="en-US" altLang="zh-CN" sz="1600"/>
          </a:p>
          <a:p>
            <a:pPr algn="l"/>
            <a:r>
              <a:rPr lang="en-US" altLang="zh-CN" sz="1600"/>
              <a:t>}</a:t>
            </a:r>
            <a:endParaRPr lang="en-US" altLang="zh-CN" sz="1600"/>
          </a:p>
          <a:p>
            <a:pPr algn="l"/>
            <a:r>
              <a:rPr lang="en-US" altLang="zh-CN" sz="1600"/>
              <a:t>shader1.use();</a:t>
            </a:r>
            <a:endParaRPr lang="en-US" altLang="zh-CN" sz="1600"/>
          </a:p>
          <a:p>
            <a:pPr algn="l"/>
            <a:r>
              <a:rPr lang="en-US" altLang="zh-CN" sz="1600"/>
              <a:t>shader1.setFloat("scaleValue", scaleValue);</a:t>
            </a:r>
            <a:endParaRPr lang="en-US" altLang="zh-CN" sz="1600"/>
          </a:p>
        </p:txBody>
      </p:sp>
      <p:sp>
        <p:nvSpPr>
          <p:cNvPr id="18" name="标题 1"/>
          <p:cNvSpPr txBox="1"/>
          <p:nvPr/>
        </p:nvSpPr>
        <p:spPr>
          <a:xfrm>
            <a:off x="1033740" y="1048731"/>
            <a:ext cx="3784600" cy="400110"/>
          </a:xfrm>
          <a:prstGeom prst="rect">
            <a:avLst/>
          </a:prstGeom>
          <a:solidFill>
            <a:srgbClr val="FFC000">
              <a:alpha val="100000"/>
            </a:srgbClr>
          </a:solidFill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三</a:t>
            </a: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维变换代码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0" y="355669"/>
            <a:ext cx="720000" cy="576000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64394" y="355669"/>
            <a:ext cx="7519965" cy="576000"/>
          </a:xfrm>
          <a:custGeom>
            <a:avLst/>
            <a:gdLst>
              <a:gd name="connsiteX0" fmla="*/ 367854 w 7519965"/>
              <a:gd name="connsiteY0" fmla="*/ 503515 h 510950"/>
              <a:gd name="connsiteX1" fmla="*/ 0 w 7519965"/>
              <a:gd name="connsiteY1" fmla="*/ 0 h 510950"/>
              <a:gd name="connsiteX2" fmla="*/ 7519965 w 7519965"/>
              <a:gd name="connsiteY2" fmla="*/ 0 h 510950"/>
              <a:gd name="connsiteX3" fmla="*/ 7300522 w 7519965"/>
              <a:gd name="connsiteY3" fmla="*/ 510950 h 510950"/>
              <a:gd name="connsiteX4" fmla="*/ 367854 w 7519965"/>
              <a:gd name="connsiteY4" fmla="*/ 503515 h 510950"/>
            </a:gdLst>
            <a:ahLst/>
            <a:cxnLst/>
            <a:rect l="l" t="t" r="r" b="b"/>
            <a:pathLst>
              <a:path w="7519965" h="510950">
                <a:moveTo>
                  <a:pt x="367854" y="503515"/>
                </a:moveTo>
                <a:lnTo>
                  <a:pt x="0" y="0"/>
                </a:lnTo>
                <a:lnTo>
                  <a:pt x="7519965" y="0"/>
                </a:lnTo>
                <a:lnTo>
                  <a:pt x="7300522" y="510950"/>
                </a:lnTo>
                <a:lnTo>
                  <a:pt x="367854" y="50351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921832" y="409669"/>
            <a:ext cx="1053759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三</a:t>
            </a: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维变换效果展示</a:t>
            </a:r>
            <a:endParaRPr kumimoji="1" lang="zh-CN" altLang="en-US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1359738" y="1563974"/>
            <a:ext cx="9085205" cy="5294072"/>
          </a:xfrm>
          <a:prstGeom prst="rect">
            <a:avLst/>
          </a:prstGeom>
        </p:spPr>
        <p:txBody>
          <a:bodyPr wrap="none" rtlCol="0">
            <a:noAutofit/>
          </a:bodyPr>
          <a:p>
            <a:pPr algn="l"/>
            <a:r>
              <a:rPr lang="en-US" altLang="zh-CN" sz="1600"/>
              <a:t>inline Matrix4f GetXRotationMatrix4f(float rotation_angle) {</a:t>
            </a:r>
            <a:endParaRPr lang="en-US" altLang="zh-CN" sz="1600"/>
          </a:p>
          <a:p>
            <a:pPr algn="l"/>
            <a:r>
              <a:rPr lang="en-US" altLang="zh-CN" sz="1600"/>
              <a:t>    Eigen::Matrix4f model = Eigen::Matrix4f::Identity(); //</a:t>
            </a:r>
            <a:r>
              <a:rPr lang="zh-CN" altLang="en-US" sz="1600"/>
              <a:t>绕</a:t>
            </a:r>
            <a:r>
              <a:rPr lang="en-US" altLang="zh-CN" sz="1600"/>
              <a:t>X</a:t>
            </a:r>
            <a:r>
              <a:rPr lang="zh-CN" altLang="en-US" sz="1600"/>
              <a:t>轴旋转</a:t>
            </a:r>
            <a:endParaRPr lang="zh-CN" altLang="en-US" sz="1600"/>
          </a:p>
          <a:p>
            <a:pPr algn="l"/>
            <a:r>
              <a:rPr lang="en-US" altLang="zh-CN" sz="1600"/>
              <a:t>    model &lt;&lt;</a:t>
            </a:r>
            <a:endParaRPr lang="en-US" altLang="zh-CN" sz="1600"/>
          </a:p>
          <a:p>
            <a:pPr algn="l"/>
            <a:r>
              <a:rPr lang="en-US" altLang="zh-CN" sz="1600"/>
              <a:t>            1, 0, 0, 0,</a:t>
            </a:r>
            <a:endParaRPr lang="en-US" altLang="zh-CN" sz="1600"/>
          </a:p>
          <a:p>
            <a:pPr algn="l"/>
            <a:r>
              <a:rPr lang="en-US" altLang="zh-CN" sz="1600"/>
              <a:t>            0, cos(rotation_angle ANGLE_TO_RADIAN), -sin(rotation_angle ANGLE_TO_RADIAN), 0,</a:t>
            </a:r>
            <a:endParaRPr lang="en-US" altLang="zh-CN" sz="1600"/>
          </a:p>
          <a:p>
            <a:pPr algn="l"/>
            <a:r>
              <a:rPr lang="en-US" altLang="zh-CN" sz="1600"/>
              <a:t>            0, sin(rotation_angle ANGLE_TO_RADIAN), cos(rotation_angle ANGLE_TO_RADIAN), 0,</a:t>
            </a:r>
            <a:endParaRPr lang="en-US" altLang="zh-CN" sz="1600"/>
          </a:p>
          <a:p>
            <a:pPr algn="l"/>
            <a:r>
              <a:rPr lang="en-US" altLang="zh-CN" sz="1600"/>
              <a:t>            0, 0, 0, 1;</a:t>
            </a:r>
            <a:endParaRPr lang="en-US" altLang="zh-CN" sz="1600"/>
          </a:p>
          <a:p>
            <a:pPr algn="l"/>
            <a:r>
              <a:rPr lang="en-US" altLang="zh-CN" sz="1600"/>
              <a:t>    return model;}</a:t>
            </a:r>
            <a:endParaRPr lang="en-US" altLang="zh-CN" sz="1600"/>
          </a:p>
          <a:p>
            <a:pPr algn="l"/>
            <a:endParaRPr lang="en-US" altLang="zh-CN" sz="1600"/>
          </a:p>
          <a:p>
            <a:pPr algn="l"/>
            <a:endParaRPr lang="en-US" altLang="zh-CN" sz="1600"/>
          </a:p>
          <a:p>
            <a:pPr algn="l"/>
            <a:r>
              <a:rPr lang="en-US" altLang="zh-CN" sz="1600"/>
              <a:t>inline Matrix4f GetYRotationMatrix4f(float rotation_angle) {</a:t>
            </a:r>
            <a:endParaRPr lang="en-US" altLang="zh-CN" sz="1600"/>
          </a:p>
          <a:p>
            <a:pPr algn="l"/>
            <a:r>
              <a:rPr lang="en-US" altLang="zh-CN" sz="1600"/>
              <a:t>       Eigen::Matrix4f model = Eigen::Matrix4f::Identity(); //Identity//</a:t>
            </a:r>
            <a:r>
              <a:rPr lang="zh-CN" altLang="en-US" sz="1600"/>
              <a:t>绕</a:t>
            </a:r>
            <a:r>
              <a:rPr lang="en-US" altLang="zh-CN" sz="1600"/>
              <a:t>X</a:t>
            </a:r>
            <a:r>
              <a:rPr lang="zh-CN" altLang="en-US" sz="1600"/>
              <a:t>轴旋转</a:t>
            </a:r>
            <a:endParaRPr lang="zh-CN" altLang="en-US" sz="1600"/>
          </a:p>
          <a:p>
            <a:pPr algn="l"/>
            <a:r>
              <a:rPr lang="en-US" altLang="zh-CN" sz="1600"/>
              <a:t>    model &lt;&lt;</a:t>
            </a:r>
            <a:endParaRPr lang="en-US" altLang="zh-CN" sz="1600"/>
          </a:p>
          <a:p>
            <a:pPr algn="l"/>
            <a:r>
              <a:rPr lang="en-US" altLang="zh-CN" sz="1600"/>
              <a:t>            cos(rotation_angle ANGLE_TO_RADIAN), sin(rotation_angle ANGLE_TO_RADIAN), 0, 0,</a:t>
            </a:r>
            <a:endParaRPr lang="en-US" altLang="zh-CN" sz="1600"/>
          </a:p>
          <a:p>
            <a:pPr algn="l"/>
            <a:r>
              <a:rPr lang="en-US" altLang="zh-CN" sz="1600"/>
              <a:t>            0, 1, 0, 0,</a:t>
            </a:r>
            <a:endParaRPr lang="en-US" altLang="zh-CN" sz="1600"/>
          </a:p>
          <a:p>
            <a:pPr algn="l"/>
            <a:r>
              <a:rPr lang="en-US" altLang="zh-CN" sz="1600"/>
              <a:t>            -sin(rotation_angle ANGLE_TO_RADIAN), cos(rotation_angle ANGLE_TO_RADIAN), 0, 0,</a:t>
            </a:r>
            <a:endParaRPr lang="en-US" altLang="zh-CN" sz="1600"/>
          </a:p>
          <a:p>
            <a:pPr algn="l"/>
            <a:endParaRPr lang="en-US" altLang="zh-CN" sz="1600"/>
          </a:p>
          <a:p>
            <a:pPr algn="l"/>
            <a:r>
              <a:rPr lang="en-US" altLang="zh-CN" sz="1600"/>
              <a:t>            0, 0, 0, 1;</a:t>
            </a:r>
            <a:endParaRPr lang="en-US" altLang="zh-CN" sz="1600"/>
          </a:p>
          <a:p>
            <a:pPr algn="l"/>
            <a:r>
              <a:rPr lang="en-US" altLang="zh-CN" sz="1600"/>
              <a:t>    return model;</a:t>
            </a:r>
            <a:endParaRPr lang="en-US" altLang="zh-CN" sz="1600"/>
          </a:p>
          <a:p>
            <a:pPr algn="l"/>
            <a:r>
              <a:rPr lang="en-US" altLang="zh-CN" sz="1600"/>
              <a:t>}</a:t>
            </a:r>
            <a:endParaRPr lang="en-US" altLang="zh-CN" sz="1600"/>
          </a:p>
        </p:txBody>
      </p:sp>
      <p:sp>
        <p:nvSpPr>
          <p:cNvPr id="18" name="标题 1"/>
          <p:cNvSpPr txBox="1"/>
          <p:nvPr/>
        </p:nvSpPr>
        <p:spPr>
          <a:xfrm>
            <a:off x="1033740" y="1048731"/>
            <a:ext cx="3784600" cy="400110"/>
          </a:xfrm>
          <a:prstGeom prst="rect">
            <a:avLst/>
          </a:prstGeom>
          <a:solidFill>
            <a:srgbClr val="FFC000">
              <a:alpha val="100000"/>
            </a:srgbClr>
          </a:solidFill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三</a:t>
            </a: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维变换代码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475873" y="1937084"/>
            <a:ext cx="1852863" cy="1014664"/>
          </a:xfrm>
          <a:prstGeom prst="homeP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007894" y="2376237"/>
            <a:ext cx="136358" cy="136358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933073" y="2228235"/>
            <a:ext cx="493857" cy="432363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371600" y="2791327"/>
            <a:ext cx="224589" cy="2245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3742" y="3939278"/>
            <a:ext cx="3372852" cy="136393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展示透视投影与正交投影的对比图，验证投影变换效果，确保切换流畅。
通过对比图直观展示两种投影方式的效果差异，如近大远小的透视效果。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3742" y="3146540"/>
            <a:ext cx="3372852" cy="72226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81738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投影变换对比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416593" y="3939278"/>
            <a:ext cx="3372852" cy="136393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展示投影变换的代码片段，解释关键代码，确保代码实现符合预期。
详细展示投影矩阵的构建与切换代码，解释透视投影与正交投影的实现。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416593" y="3146540"/>
            <a:ext cx="3372852" cy="72226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C73B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投影变换代码展示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142706" y="3939278"/>
            <a:ext cx="3372852" cy="136393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展示键盘控制相机移动与投影切换的动态效果，验证整体交互功能。
在演示过程中，实时展示相机移动和投影切换的效果，确保操作流畅无卡顿。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142706" y="3146540"/>
            <a:ext cx="3372852" cy="72226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81738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键盘控制效果展示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228724" y="1937084"/>
            <a:ext cx="1852863" cy="1014664"/>
          </a:xfrm>
          <a:prstGeom prst="homePlat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760745" y="2376237"/>
            <a:ext cx="136358" cy="136358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685924" y="2197488"/>
            <a:ext cx="493857" cy="493857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124451" y="2791327"/>
            <a:ext cx="224589" cy="2245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954837" y="1937084"/>
            <a:ext cx="1852863" cy="1014664"/>
          </a:xfrm>
          <a:prstGeom prst="homeP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0486858" y="2376237"/>
            <a:ext cx="136358" cy="136358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412037" y="2215991"/>
            <a:ext cx="493857" cy="456852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850564" y="2791327"/>
            <a:ext cx="224589" cy="2245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0" y="355669"/>
            <a:ext cx="720000" cy="576000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64394" y="355669"/>
            <a:ext cx="7519965" cy="576000"/>
          </a:xfrm>
          <a:custGeom>
            <a:avLst/>
            <a:gdLst>
              <a:gd name="connsiteX0" fmla="*/ 367854 w 7519965"/>
              <a:gd name="connsiteY0" fmla="*/ 503515 h 510950"/>
              <a:gd name="connsiteX1" fmla="*/ 0 w 7519965"/>
              <a:gd name="connsiteY1" fmla="*/ 0 h 510950"/>
              <a:gd name="connsiteX2" fmla="*/ 7519965 w 7519965"/>
              <a:gd name="connsiteY2" fmla="*/ 0 h 510950"/>
              <a:gd name="connsiteX3" fmla="*/ 7300522 w 7519965"/>
              <a:gd name="connsiteY3" fmla="*/ 510950 h 510950"/>
              <a:gd name="connsiteX4" fmla="*/ 367854 w 7519965"/>
              <a:gd name="connsiteY4" fmla="*/ 503515 h 510950"/>
            </a:gdLst>
            <a:ahLst/>
            <a:cxnLst/>
            <a:rect l="l" t="t" r="r" b="b"/>
            <a:pathLst>
              <a:path w="7519965" h="510950">
                <a:moveTo>
                  <a:pt x="367854" y="503515"/>
                </a:moveTo>
                <a:lnTo>
                  <a:pt x="0" y="0"/>
                </a:lnTo>
                <a:lnTo>
                  <a:pt x="7519965" y="0"/>
                </a:lnTo>
                <a:lnTo>
                  <a:pt x="7300522" y="510950"/>
                </a:lnTo>
                <a:lnTo>
                  <a:pt x="367854" y="50351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921832" y="409669"/>
            <a:ext cx="1053759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投影变换效果展示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85085" y="1094865"/>
            <a:ext cx="4565650" cy="1276350"/>
          </a:xfrm>
          <a:prstGeom prst="roundRect">
            <a:avLst>
              <a:gd name="adj" fmla="val 7598"/>
            </a:avLst>
          </a:prstGeom>
          <a:solidFill>
            <a:schemeClr val="bg1"/>
          </a:solidFill>
          <a:ln w="6350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76589" y="997206"/>
            <a:ext cx="4565650" cy="1276350"/>
          </a:xfrm>
          <a:prstGeom prst="roundRect">
            <a:avLst>
              <a:gd name="adj" fmla="val 7598"/>
            </a:avLst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40000"/>
                  <a:lumOff val="60000"/>
                  <a:alpha val="10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8221" y="1175006"/>
            <a:ext cx="895350" cy="901700"/>
          </a:xfrm>
          <a:custGeom>
            <a:avLst/>
            <a:gdLst>
              <a:gd name="connsiteX0" fmla="*/ 768350 w 895350"/>
              <a:gd name="connsiteY0" fmla="*/ 0 h 901700"/>
              <a:gd name="connsiteX1" fmla="*/ 895350 w 895350"/>
              <a:gd name="connsiteY1" fmla="*/ 127000 h 901700"/>
              <a:gd name="connsiteX2" fmla="*/ 895350 w 895350"/>
              <a:gd name="connsiteY2" fmla="*/ 774700 h 901700"/>
              <a:gd name="connsiteX3" fmla="*/ 768350 w 895350"/>
              <a:gd name="connsiteY3" fmla="*/ 901700 h 901700"/>
              <a:gd name="connsiteX4" fmla="*/ 127000 w 895350"/>
              <a:gd name="connsiteY4" fmla="*/ 901700 h 901700"/>
              <a:gd name="connsiteX5" fmla="*/ 0 w 895350"/>
              <a:gd name="connsiteY5" fmla="*/ 774700 h 901700"/>
              <a:gd name="connsiteX6" fmla="*/ 0 w 895350"/>
              <a:gd name="connsiteY6" fmla="*/ 127000 h 901700"/>
              <a:gd name="connsiteX7" fmla="*/ 127000 w 895350"/>
              <a:gd name="connsiteY7" fmla="*/ 0 h 901700"/>
            </a:gdLst>
            <a:ahLst/>
            <a:cxnLst/>
            <a:rect l="l" t="t" r="r" b="b"/>
            <a:pathLst>
              <a:path w="895350" h="901700">
                <a:moveTo>
                  <a:pt x="768350" y="0"/>
                </a:moveTo>
                <a:cubicBezTo>
                  <a:pt x="838490" y="0"/>
                  <a:pt x="895350" y="56860"/>
                  <a:pt x="895350" y="127000"/>
                </a:cubicBezTo>
                <a:lnTo>
                  <a:pt x="895350" y="774700"/>
                </a:lnTo>
                <a:cubicBezTo>
                  <a:pt x="895350" y="844840"/>
                  <a:pt x="838490" y="901700"/>
                  <a:pt x="768350" y="901700"/>
                </a:cubicBezTo>
                <a:lnTo>
                  <a:pt x="127000" y="901700"/>
                </a:lnTo>
                <a:cubicBezTo>
                  <a:pt x="56860" y="901700"/>
                  <a:pt x="0" y="844840"/>
                  <a:pt x="0" y="774700"/>
                </a:cubicBezTo>
                <a:lnTo>
                  <a:pt x="0" y="127000"/>
                </a:lnTo>
                <a:cubicBezTo>
                  <a:pt x="0" y="56860"/>
                  <a:pt x="56860" y="0"/>
                  <a:pt x="127000" y="0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39830" y="1321021"/>
            <a:ext cx="571496" cy="571496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gradFill>
            <a:gsLst>
              <a:gs pos="100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184691" y="1087611"/>
            <a:ext cx="3784600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三</a:t>
            </a: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维图形</a:t>
            </a:r>
            <a:r>
              <a:rPr kumimoji="1" lang="zh-CN" altLang="en-US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投影</a:t>
            </a: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变换对比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768992" y="4503543"/>
            <a:ext cx="3780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975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展示二维变换的代码片段，解释关键代码，确保代码实现符合预期。
详细展示矩阵运算代码，解释缩放、旋转等矩阵的构建与应用。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0" y="355669"/>
            <a:ext cx="720000" cy="576000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64394" y="355669"/>
            <a:ext cx="7519965" cy="576000"/>
          </a:xfrm>
          <a:custGeom>
            <a:avLst/>
            <a:gdLst>
              <a:gd name="connsiteX0" fmla="*/ 367854 w 7519965"/>
              <a:gd name="connsiteY0" fmla="*/ 503515 h 510950"/>
              <a:gd name="connsiteX1" fmla="*/ 0 w 7519965"/>
              <a:gd name="connsiteY1" fmla="*/ 0 h 510950"/>
              <a:gd name="connsiteX2" fmla="*/ 7519965 w 7519965"/>
              <a:gd name="connsiteY2" fmla="*/ 0 h 510950"/>
              <a:gd name="connsiteX3" fmla="*/ 7300522 w 7519965"/>
              <a:gd name="connsiteY3" fmla="*/ 510950 h 510950"/>
              <a:gd name="connsiteX4" fmla="*/ 367854 w 7519965"/>
              <a:gd name="connsiteY4" fmla="*/ 503515 h 510950"/>
            </a:gdLst>
            <a:ahLst/>
            <a:cxnLst/>
            <a:rect l="l" t="t" r="r" b="b"/>
            <a:pathLst>
              <a:path w="7519965" h="510950">
                <a:moveTo>
                  <a:pt x="367854" y="503515"/>
                </a:moveTo>
                <a:lnTo>
                  <a:pt x="0" y="0"/>
                </a:lnTo>
                <a:lnTo>
                  <a:pt x="7519965" y="0"/>
                </a:lnTo>
                <a:lnTo>
                  <a:pt x="7300522" y="510950"/>
                </a:lnTo>
                <a:lnTo>
                  <a:pt x="367854" y="50351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921832" y="409669"/>
            <a:ext cx="1053759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投影</a:t>
            </a: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变换效果展示</a:t>
            </a:r>
            <a:endParaRPr kumimoji="1" lang="zh-CN" altLang="en-US"/>
          </a:p>
        </p:txBody>
      </p:sp>
      <p:sp>
        <p:nvSpPr>
          <p:cNvPr id="25" name="文本框 24"/>
          <p:cNvSpPr txBox="1"/>
          <p:nvPr userDrawn="1"/>
        </p:nvSpPr>
        <p:spPr>
          <a:xfrm>
            <a:off x="2054093" y="2521753"/>
            <a:ext cx="1627649" cy="368300"/>
          </a:xfrm>
          <a:prstGeom prst="rect">
            <a:avLst/>
          </a:prstGeom>
        </p:spPr>
        <p:txBody>
          <a:bodyPr wrap="none" rtlCol="0">
            <a:noAutofit/>
          </a:bodyPr>
          <a:p>
            <a:pPr algn="ctr"/>
            <a:r>
              <a:rPr lang="zh-CN" altLang="en-US" b="1"/>
              <a:t>正交</a:t>
            </a:r>
            <a:r>
              <a:rPr lang="zh-CN" altLang="en-US" b="1">
                <a:cs typeface="Arial" panose="020B0604020202020204" pitchFamily="34" charset="0"/>
              </a:rPr>
              <a:t>投影</a:t>
            </a:r>
            <a:endParaRPr lang="zh-CN" altLang="en-US" b="1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7801906" y="2521770"/>
            <a:ext cx="1627649" cy="368300"/>
          </a:xfrm>
          <a:prstGeom prst="rect">
            <a:avLst/>
          </a:prstGeom>
        </p:spPr>
        <p:txBody>
          <a:bodyPr wrap="none" rtlCol="0">
            <a:noAutofit/>
          </a:bodyPr>
          <a:p>
            <a:pPr algn="ctr"/>
            <a:r>
              <a:rPr lang="zh-CN" altLang="en-US" b="1"/>
              <a:t>透视</a:t>
            </a:r>
            <a:r>
              <a:rPr lang="zh-CN" altLang="en-US" b="1">
                <a:cs typeface="Arial" panose="020B0604020202020204" pitchFamily="34" charset="0"/>
              </a:rPr>
              <a:t>投影</a:t>
            </a:r>
            <a:endParaRPr lang="zh-CN" altLang="en-US" b="1"/>
          </a:p>
        </p:txBody>
      </p:sp>
      <p:pic>
        <p:nvPicPr>
          <p:cNvPr id="100" name="图片 1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3095" y="3241110"/>
            <a:ext cx="3187700" cy="2578100"/>
          </a:xfrm>
          <a:prstGeom prst="rect">
            <a:avLst/>
          </a:prstGeom>
        </p:spPr>
      </p:pic>
      <p:pic>
        <p:nvPicPr>
          <p:cNvPr id="101" name="图片 1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92" y="3241125"/>
            <a:ext cx="3167566" cy="254787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78176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85085" y="1094865"/>
            <a:ext cx="4565650" cy="1276350"/>
          </a:xfrm>
          <a:prstGeom prst="roundRect">
            <a:avLst>
              <a:gd name="adj" fmla="val 7598"/>
            </a:avLst>
          </a:prstGeom>
          <a:solidFill>
            <a:schemeClr val="bg1"/>
          </a:solidFill>
          <a:ln w="6350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76589" y="997206"/>
            <a:ext cx="4565650" cy="1276350"/>
          </a:xfrm>
          <a:prstGeom prst="roundRect">
            <a:avLst>
              <a:gd name="adj" fmla="val 7598"/>
            </a:avLst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40000"/>
                  <a:lumOff val="60000"/>
                  <a:alpha val="10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8221" y="1175006"/>
            <a:ext cx="895350" cy="901700"/>
          </a:xfrm>
          <a:custGeom>
            <a:avLst/>
            <a:gdLst>
              <a:gd name="connsiteX0" fmla="*/ 768350 w 895350"/>
              <a:gd name="connsiteY0" fmla="*/ 0 h 901700"/>
              <a:gd name="connsiteX1" fmla="*/ 895350 w 895350"/>
              <a:gd name="connsiteY1" fmla="*/ 127000 h 901700"/>
              <a:gd name="connsiteX2" fmla="*/ 895350 w 895350"/>
              <a:gd name="connsiteY2" fmla="*/ 774700 h 901700"/>
              <a:gd name="connsiteX3" fmla="*/ 768350 w 895350"/>
              <a:gd name="connsiteY3" fmla="*/ 901700 h 901700"/>
              <a:gd name="connsiteX4" fmla="*/ 127000 w 895350"/>
              <a:gd name="connsiteY4" fmla="*/ 901700 h 901700"/>
              <a:gd name="connsiteX5" fmla="*/ 0 w 895350"/>
              <a:gd name="connsiteY5" fmla="*/ 774700 h 901700"/>
              <a:gd name="connsiteX6" fmla="*/ 0 w 895350"/>
              <a:gd name="connsiteY6" fmla="*/ 127000 h 901700"/>
              <a:gd name="connsiteX7" fmla="*/ 127000 w 895350"/>
              <a:gd name="connsiteY7" fmla="*/ 0 h 901700"/>
            </a:gdLst>
            <a:ahLst/>
            <a:cxnLst/>
            <a:rect l="l" t="t" r="r" b="b"/>
            <a:pathLst>
              <a:path w="895350" h="901700">
                <a:moveTo>
                  <a:pt x="768350" y="0"/>
                </a:moveTo>
                <a:cubicBezTo>
                  <a:pt x="838490" y="0"/>
                  <a:pt x="895350" y="56860"/>
                  <a:pt x="895350" y="127000"/>
                </a:cubicBezTo>
                <a:lnTo>
                  <a:pt x="895350" y="774700"/>
                </a:lnTo>
                <a:cubicBezTo>
                  <a:pt x="895350" y="844840"/>
                  <a:pt x="838490" y="901700"/>
                  <a:pt x="768350" y="901700"/>
                </a:cubicBezTo>
                <a:lnTo>
                  <a:pt x="127000" y="901700"/>
                </a:lnTo>
                <a:cubicBezTo>
                  <a:pt x="56860" y="901700"/>
                  <a:pt x="0" y="844840"/>
                  <a:pt x="0" y="774700"/>
                </a:cubicBezTo>
                <a:lnTo>
                  <a:pt x="0" y="127000"/>
                </a:lnTo>
                <a:cubicBezTo>
                  <a:pt x="0" y="56860"/>
                  <a:pt x="56860" y="0"/>
                  <a:pt x="127000" y="0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39830" y="1321021"/>
            <a:ext cx="571496" cy="571496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gradFill>
            <a:gsLst>
              <a:gs pos="100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184691" y="1087611"/>
            <a:ext cx="3784600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</a:rPr>
              <a:t>摄像头移动效果展示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768992" y="4503543"/>
            <a:ext cx="3780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975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展示二维变换的代码片段，解释关键代码，确保代码实现符合预期。
详细展示矩阵运算代码，解释缩放、旋转等矩阵的构建与应用。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0" y="355669"/>
            <a:ext cx="720000" cy="576000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64394" y="355669"/>
            <a:ext cx="7519965" cy="576000"/>
          </a:xfrm>
          <a:custGeom>
            <a:avLst/>
            <a:gdLst>
              <a:gd name="connsiteX0" fmla="*/ 367854 w 7519965"/>
              <a:gd name="connsiteY0" fmla="*/ 503515 h 510950"/>
              <a:gd name="connsiteX1" fmla="*/ 0 w 7519965"/>
              <a:gd name="connsiteY1" fmla="*/ 0 h 510950"/>
              <a:gd name="connsiteX2" fmla="*/ 7519965 w 7519965"/>
              <a:gd name="connsiteY2" fmla="*/ 0 h 510950"/>
              <a:gd name="connsiteX3" fmla="*/ 7300522 w 7519965"/>
              <a:gd name="connsiteY3" fmla="*/ 510950 h 510950"/>
              <a:gd name="connsiteX4" fmla="*/ 367854 w 7519965"/>
              <a:gd name="connsiteY4" fmla="*/ 503515 h 510950"/>
            </a:gdLst>
            <a:ahLst/>
            <a:cxnLst/>
            <a:rect l="l" t="t" r="r" b="b"/>
            <a:pathLst>
              <a:path w="7519965" h="510950">
                <a:moveTo>
                  <a:pt x="367854" y="503515"/>
                </a:moveTo>
                <a:lnTo>
                  <a:pt x="0" y="0"/>
                </a:lnTo>
                <a:lnTo>
                  <a:pt x="7519965" y="0"/>
                </a:lnTo>
                <a:lnTo>
                  <a:pt x="7300522" y="510950"/>
                </a:lnTo>
                <a:lnTo>
                  <a:pt x="367854" y="50351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921832" y="409669"/>
            <a:ext cx="1053759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移动摄像头</a:t>
            </a: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效果展示</a:t>
            </a:r>
            <a:endParaRPr kumimoji="1" lang="zh-CN" altLang="en-US"/>
          </a:p>
        </p:txBody>
      </p:sp>
      <p:sp>
        <p:nvSpPr>
          <p:cNvPr id="25" name="文本框 24"/>
          <p:cNvSpPr txBox="1"/>
          <p:nvPr userDrawn="1"/>
        </p:nvSpPr>
        <p:spPr>
          <a:xfrm>
            <a:off x="1708176" y="2521771"/>
            <a:ext cx="1627649" cy="368300"/>
          </a:xfrm>
          <a:prstGeom prst="rect">
            <a:avLst/>
          </a:prstGeom>
        </p:spPr>
        <p:txBody>
          <a:bodyPr wrap="none" rtlCol="0">
            <a:noAutofit/>
          </a:bodyPr>
          <a:p>
            <a:pPr algn="ctr"/>
            <a:r>
              <a:rPr lang="zh-CN" altLang="en-US" b="1"/>
              <a:t>向前</a:t>
            </a:r>
            <a:r>
              <a:rPr lang="zh-CN" altLang="en-US" b="1">
                <a:cs typeface="Arial" panose="020B0604020202020204" pitchFamily="34" charset="0"/>
              </a:rPr>
              <a:t>移动</a:t>
            </a:r>
            <a:endParaRPr lang="zh-CN" altLang="en-US" b="1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5360328" y="2521771"/>
            <a:ext cx="1627649" cy="368300"/>
          </a:xfrm>
          <a:prstGeom prst="rect">
            <a:avLst/>
          </a:prstGeom>
        </p:spPr>
        <p:txBody>
          <a:bodyPr wrap="none" rtlCol="0">
            <a:noAutofit/>
          </a:bodyPr>
          <a:p>
            <a:pPr algn="ctr"/>
            <a:r>
              <a:rPr lang="zh-CN" altLang="en-US" b="1">
                <a:solidFill>
                  <a:schemeClr val="tx1"/>
                </a:solidFill>
              </a:rPr>
              <a:t>向</a:t>
            </a:r>
            <a:r>
              <a:rPr lang="zh-CN" altLang="en-US" b="1">
                <a:solidFill>
                  <a:schemeClr val="tx1"/>
                </a:solidFill>
                <a:cs typeface="Arial" panose="020B0604020202020204" pitchFamily="34" charset="0"/>
              </a:rPr>
              <a:t>左移动</a:t>
            </a:r>
            <a:endParaRPr lang="zh-CN" altLang="en-US"/>
          </a:p>
        </p:txBody>
      </p:sp>
      <p:pic>
        <p:nvPicPr>
          <p:cNvPr id="98" name="图片 9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1874" y="3241125"/>
            <a:ext cx="3200158" cy="2547906"/>
          </a:xfrm>
          <a:prstGeom prst="rect">
            <a:avLst/>
          </a:prstGeom>
        </p:spPr>
      </p:pic>
      <p:pic>
        <p:nvPicPr>
          <p:cNvPr id="87" name="图片 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973" y="3241125"/>
            <a:ext cx="3212007" cy="2547906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/>
        </p:nvSpPr>
        <p:spPr>
          <a:xfrm>
            <a:off x="8872247" y="2521771"/>
            <a:ext cx="1627649" cy="368300"/>
          </a:xfrm>
          <a:prstGeom prst="rect">
            <a:avLst/>
          </a:prstGeom>
        </p:spPr>
        <p:txBody>
          <a:bodyPr wrap="none" rtlCol="0">
            <a:noAutofit/>
          </a:bodyPr>
          <a:p>
            <a:pPr algn="ctr"/>
            <a:r>
              <a:rPr lang="zh-CN" altLang="en-US" b="1">
                <a:solidFill>
                  <a:schemeClr val="tx1"/>
                </a:solidFill>
              </a:rPr>
              <a:t>向</a:t>
            </a:r>
            <a:r>
              <a:rPr lang="zh-CN" altLang="en-US" b="1">
                <a:solidFill>
                  <a:schemeClr val="tx1"/>
                </a:solidFill>
                <a:cs typeface="Arial" panose="020B0604020202020204" pitchFamily="34" charset="0"/>
              </a:rPr>
              <a:t>上移动</a:t>
            </a:r>
            <a:endParaRPr lang="zh-CN" altLang="en-US"/>
          </a:p>
        </p:txBody>
      </p:sp>
      <p:pic>
        <p:nvPicPr>
          <p:cNvPr id="9" name="图片 8" descr="upload_post_object_v2_12491345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140" y="3241125"/>
            <a:ext cx="3169863" cy="254790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7000"/>
          </a:blip>
          <a:srcRect l="209" t="10053" r="183" b="15562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V="1">
            <a:off x="8628008" y="0"/>
            <a:ext cx="3563992" cy="2181172"/>
          </a:xfrm>
          <a:custGeom>
            <a:avLst/>
            <a:gdLst>
              <a:gd name="connsiteX0" fmla="*/ 7273060 w 7739574"/>
              <a:gd name="connsiteY0" fmla="*/ 52 h 5014789"/>
              <a:gd name="connsiteX1" fmla="*/ 7631964 w 7739574"/>
              <a:gd name="connsiteY1" fmla="*/ 90705 h 5014789"/>
              <a:gd name="connsiteX2" fmla="*/ 7739574 w 7739574"/>
              <a:gd name="connsiteY2" fmla="*/ 141343 h 5014789"/>
              <a:gd name="connsiteX3" fmla="*/ 7739574 w 7739574"/>
              <a:gd name="connsiteY3" fmla="*/ 5014789 h 5014789"/>
              <a:gd name="connsiteX4" fmla="*/ 0 w 7739574"/>
              <a:gd name="connsiteY4" fmla="*/ 5014789 h 5014789"/>
              <a:gd name="connsiteX5" fmla="*/ 11383 w 7739574"/>
              <a:gd name="connsiteY5" fmla="*/ 4963174 h 5014789"/>
              <a:gd name="connsiteX6" fmla="*/ 525975 w 7739574"/>
              <a:gd name="connsiteY6" fmla="*/ 4310846 h 5014789"/>
              <a:gd name="connsiteX7" fmla="*/ 2891803 w 7739574"/>
              <a:gd name="connsiteY7" fmla="*/ 3962503 h 5014789"/>
              <a:gd name="connsiteX8" fmla="*/ 4299688 w 7739574"/>
              <a:gd name="connsiteY8" fmla="*/ 2032103 h 5014789"/>
              <a:gd name="connsiteX9" fmla="*/ 6201060 w 7739574"/>
              <a:gd name="connsiteY9" fmla="*/ 1669246 h 5014789"/>
              <a:gd name="connsiteX10" fmla="*/ 7173517 w 7739574"/>
              <a:gd name="connsiteY10" fmla="*/ 14618 h 5014789"/>
              <a:gd name="connsiteX11" fmla="*/ 7273060 w 7739574"/>
              <a:gd name="connsiteY11" fmla="*/ 52 h 5014789"/>
            </a:gdLst>
            <a:ahLst/>
            <a:cxnLst/>
            <a:rect l="l" t="t" r="r" b="b"/>
            <a:pathLst>
              <a:path w="7739574" h="5014789">
                <a:moveTo>
                  <a:pt x="7273060" y="52"/>
                </a:moveTo>
                <a:cubicBezTo>
                  <a:pt x="7378439" y="-1547"/>
                  <a:pt x="7500514" y="33980"/>
                  <a:pt x="7631964" y="90705"/>
                </a:cubicBezTo>
                <a:lnTo>
                  <a:pt x="7739574" y="141343"/>
                </a:lnTo>
                <a:lnTo>
                  <a:pt x="7739574" y="5014789"/>
                </a:lnTo>
                <a:lnTo>
                  <a:pt x="0" y="5014789"/>
                </a:lnTo>
                <a:lnTo>
                  <a:pt x="11383" y="4963174"/>
                </a:lnTo>
                <a:cubicBezTo>
                  <a:pt x="82041" y="4700256"/>
                  <a:pt x="217546" y="4466573"/>
                  <a:pt x="525975" y="4310846"/>
                </a:cubicBezTo>
                <a:cubicBezTo>
                  <a:pt x="1019460" y="4061684"/>
                  <a:pt x="2262851" y="4342293"/>
                  <a:pt x="2891803" y="3962503"/>
                </a:cubicBezTo>
                <a:cubicBezTo>
                  <a:pt x="3520755" y="3582713"/>
                  <a:pt x="3748145" y="2414312"/>
                  <a:pt x="4299688" y="2032103"/>
                </a:cubicBezTo>
                <a:cubicBezTo>
                  <a:pt x="4851231" y="1649894"/>
                  <a:pt x="5722089" y="2005493"/>
                  <a:pt x="6201060" y="1669246"/>
                </a:cubicBezTo>
                <a:cubicBezTo>
                  <a:pt x="6680031" y="1332999"/>
                  <a:pt x="6675193" y="164599"/>
                  <a:pt x="7173517" y="14618"/>
                </a:cubicBezTo>
                <a:cubicBezTo>
                  <a:pt x="7204662" y="5244"/>
                  <a:pt x="7237934" y="586"/>
                  <a:pt x="7273060" y="52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36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V="1">
            <a:off x="7787640" y="0"/>
            <a:ext cx="4524284" cy="1783062"/>
          </a:xfrm>
          <a:custGeom>
            <a:avLst/>
            <a:gdLst>
              <a:gd name="connsiteX0" fmla="*/ 7273060 w 7739574"/>
              <a:gd name="connsiteY0" fmla="*/ 52 h 5014789"/>
              <a:gd name="connsiteX1" fmla="*/ 7631964 w 7739574"/>
              <a:gd name="connsiteY1" fmla="*/ 90705 h 5014789"/>
              <a:gd name="connsiteX2" fmla="*/ 7739574 w 7739574"/>
              <a:gd name="connsiteY2" fmla="*/ 141343 h 5014789"/>
              <a:gd name="connsiteX3" fmla="*/ 7739574 w 7739574"/>
              <a:gd name="connsiteY3" fmla="*/ 5014789 h 5014789"/>
              <a:gd name="connsiteX4" fmla="*/ 0 w 7739574"/>
              <a:gd name="connsiteY4" fmla="*/ 5014789 h 5014789"/>
              <a:gd name="connsiteX5" fmla="*/ 11383 w 7739574"/>
              <a:gd name="connsiteY5" fmla="*/ 4963174 h 5014789"/>
              <a:gd name="connsiteX6" fmla="*/ 525975 w 7739574"/>
              <a:gd name="connsiteY6" fmla="*/ 4310846 h 5014789"/>
              <a:gd name="connsiteX7" fmla="*/ 2891803 w 7739574"/>
              <a:gd name="connsiteY7" fmla="*/ 3962503 h 5014789"/>
              <a:gd name="connsiteX8" fmla="*/ 4299688 w 7739574"/>
              <a:gd name="connsiteY8" fmla="*/ 2032103 h 5014789"/>
              <a:gd name="connsiteX9" fmla="*/ 6201060 w 7739574"/>
              <a:gd name="connsiteY9" fmla="*/ 1669246 h 5014789"/>
              <a:gd name="connsiteX10" fmla="*/ 7173517 w 7739574"/>
              <a:gd name="connsiteY10" fmla="*/ 14618 h 5014789"/>
              <a:gd name="connsiteX11" fmla="*/ 7273060 w 7739574"/>
              <a:gd name="connsiteY11" fmla="*/ 52 h 5014789"/>
            </a:gdLst>
            <a:ahLst/>
            <a:cxnLst/>
            <a:rect l="l" t="t" r="r" b="b"/>
            <a:pathLst>
              <a:path w="7739574" h="5014789">
                <a:moveTo>
                  <a:pt x="7273060" y="52"/>
                </a:moveTo>
                <a:cubicBezTo>
                  <a:pt x="7378439" y="-1547"/>
                  <a:pt x="7500514" y="33980"/>
                  <a:pt x="7631964" y="90705"/>
                </a:cubicBezTo>
                <a:lnTo>
                  <a:pt x="7739574" y="141343"/>
                </a:lnTo>
                <a:lnTo>
                  <a:pt x="7739574" y="5014789"/>
                </a:lnTo>
                <a:lnTo>
                  <a:pt x="0" y="5014789"/>
                </a:lnTo>
                <a:lnTo>
                  <a:pt x="11383" y="4963174"/>
                </a:lnTo>
                <a:cubicBezTo>
                  <a:pt x="82041" y="4700256"/>
                  <a:pt x="217546" y="4466573"/>
                  <a:pt x="525975" y="4310846"/>
                </a:cubicBezTo>
                <a:cubicBezTo>
                  <a:pt x="1019460" y="4061684"/>
                  <a:pt x="2262851" y="4342293"/>
                  <a:pt x="2891803" y="3962503"/>
                </a:cubicBezTo>
                <a:cubicBezTo>
                  <a:pt x="3520755" y="3582713"/>
                  <a:pt x="3748145" y="2414312"/>
                  <a:pt x="4299688" y="2032103"/>
                </a:cubicBezTo>
                <a:cubicBezTo>
                  <a:pt x="4851231" y="1649894"/>
                  <a:pt x="5722089" y="2005493"/>
                  <a:pt x="6201060" y="1669246"/>
                </a:cubicBezTo>
                <a:cubicBezTo>
                  <a:pt x="6680031" y="1332999"/>
                  <a:pt x="6675193" y="164599"/>
                  <a:pt x="7173517" y="14618"/>
                </a:cubicBezTo>
                <a:cubicBezTo>
                  <a:pt x="7204662" y="5244"/>
                  <a:pt x="7237934" y="586"/>
                  <a:pt x="7273060" y="52"/>
                </a:cubicBezTo>
                <a:close/>
              </a:path>
            </a:pathLst>
          </a:custGeom>
          <a:gradFill>
            <a:gsLst>
              <a:gs pos="25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956560" y="1371600"/>
            <a:ext cx="9235440" cy="423672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  <a:effectLst>
            <a:outerShdw blurRad="50800" dist="38100" dir="5400000" algn="t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-11430" y="6592532"/>
            <a:ext cx="12211685" cy="282918"/>
          </a:xfrm>
          <a:prstGeom prst="rect">
            <a:avLst/>
          </a:prstGeom>
          <a:solidFill>
            <a:schemeClr val="accent1">
              <a:lumMod val="40000"/>
              <a:lumOff val="60000"/>
              <a:alpha val="82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V="1">
            <a:off x="10604974" y="6009707"/>
            <a:ext cx="913926" cy="153538"/>
          </a:xfrm>
          <a:custGeom>
            <a:avLst/>
            <a:gdLst>
              <a:gd name="connsiteX0" fmla="*/ 741119 w 890768"/>
              <a:gd name="connsiteY0" fmla="*/ 0 h 149649"/>
              <a:gd name="connsiteX1" fmla="*/ 815944 w 890768"/>
              <a:gd name="connsiteY1" fmla="*/ 0 h 149649"/>
              <a:gd name="connsiteX2" fmla="*/ 890768 w 890768"/>
              <a:gd name="connsiteY2" fmla="*/ 74825 h 149649"/>
              <a:gd name="connsiteX3" fmla="*/ 815944 w 890768"/>
              <a:gd name="connsiteY3" fmla="*/ 149649 h 149649"/>
              <a:gd name="connsiteX4" fmla="*/ 741119 w 890768"/>
              <a:gd name="connsiteY4" fmla="*/ 149649 h 149649"/>
              <a:gd name="connsiteX5" fmla="*/ 815944 w 890768"/>
              <a:gd name="connsiteY5" fmla="*/ 74825 h 149649"/>
              <a:gd name="connsiteX6" fmla="*/ 555839 w 890768"/>
              <a:gd name="connsiteY6" fmla="*/ 0 h 149649"/>
              <a:gd name="connsiteX7" fmla="*/ 630664 w 890768"/>
              <a:gd name="connsiteY7" fmla="*/ 0 h 149649"/>
              <a:gd name="connsiteX8" fmla="*/ 705488 w 890768"/>
              <a:gd name="connsiteY8" fmla="*/ 74825 h 149649"/>
              <a:gd name="connsiteX9" fmla="*/ 630664 w 890768"/>
              <a:gd name="connsiteY9" fmla="*/ 149649 h 149649"/>
              <a:gd name="connsiteX10" fmla="*/ 555839 w 890768"/>
              <a:gd name="connsiteY10" fmla="*/ 149649 h 149649"/>
              <a:gd name="connsiteX11" fmla="*/ 630664 w 890768"/>
              <a:gd name="connsiteY11" fmla="*/ 74825 h 149649"/>
              <a:gd name="connsiteX12" fmla="*/ 370559 w 890768"/>
              <a:gd name="connsiteY12" fmla="*/ 0 h 149649"/>
              <a:gd name="connsiteX13" fmla="*/ 445384 w 890768"/>
              <a:gd name="connsiteY13" fmla="*/ 0 h 149649"/>
              <a:gd name="connsiteX14" fmla="*/ 520208 w 890768"/>
              <a:gd name="connsiteY14" fmla="*/ 74825 h 149649"/>
              <a:gd name="connsiteX15" fmla="*/ 445384 w 890768"/>
              <a:gd name="connsiteY15" fmla="*/ 149649 h 149649"/>
              <a:gd name="connsiteX16" fmla="*/ 370559 w 890768"/>
              <a:gd name="connsiteY16" fmla="*/ 149649 h 149649"/>
              <a:gd name="connsiteX17" fmla="*/ 445384 w 890768"/>
              <a:gd name="connsiteY17" fmla="*/ 74825 h 149649"/>
              <a:gd name="connsiteX18" fmla="*/ 185280 w 890768"/>
              <a:gd name="connsiteY18" fmla="*/ 0 h 149649"/>
              <a:gd name="connsiteX19" fmla="*/ 260105 w 890768"/>
              <a:gd name="connsiteY19" fmla="*/ 0 h 149649"/>
              <a:gd name="connsiteX20" fmla="*/ 334929 w 890768"/>
              <a:gd name="connsiteY20" fmla="*/ 74825 h 149649"/>
              <a:gd name="connsiteX21" fmla="*/ 260105 w 890768"/>
              <a:gd name="connsiteY21" fmla="*/ 149649 h 149649"/>
              <a:gd name="connsiteX22" fmla="*/ 185280 w 890768"/>
              <a:gd name="connsiteY22" fmla="*/ 149649 h 149649"/>
              <a:gd name="connsiteX23" fmla="*/ 260105 w 890768"/>
              <a:gd name="connsiteY23" fmla="*/ 74825 h 149649"/>
              <a:gd name="connsiteX24" fmla="*/ 0 w 890768"/>
              <a:gd name="connsiteY24" fmla="*/ 0 h 149649"/>
              <a:gd name="connsiteX25" fmla="*/ 74825 w 890768"/>
              <a:gd name="connsiteY25" fmla="*/ 0 h 149649"/>
              <a:gd name="connsiteX26" fmla="*/ 149649 w 890768"/>
              <a:gd name="connsiteY26" fmla="*/ 74825 h 149649"/>
              <a:gd name="connsiteX27" fmla="*/ 74825 w 890768"/>
              <a:gd name="connsiteY27" fmla="*/ 149649 h 149649"/>
              <a:gd name="connsiteX28" fmla="*/ 0 w 890768"/>
              <a:gd name="connsiteY28" fmla="*/ 149649 h 149649"/>
              <a:gd name="connsiteX29" fmla="*/ 74825 w 890768"/>
              <a:gd name="connsiteY29" fmla="*/ 74825 h 149649"/>
            </a:gdLst>
            <a:ahLst/>
            <a:cxnLst/>
            <a:rect l="l" t="t" r="r" b="b"/>
            <a:pathLst>
              <a:path w="890768" h="149649">
                <a:moveTo>
                  <a:pt x="741119" y="0"/>
                </a:moveTo>
                <a:lnTo>
                  <a:pt x="815944" y="0"/>
                </a:lnTo>
                <a:lnTo>
                  <a:pt x="890768" y="74825"/>
                </a:lnTo>
                <a:lnTo>
                  <a:pt x="815944" y="149649"/>
                </a:lnTo>
                <a:lnTo>
                  <a:pt x="741119" y="149649"/>
                </a:lnTo>
                <a:lnTo>
                  <a:pt x="815944" y="74825"/>
                </a:lnTo>
                <a:close/>
                <a:moveTo>
                  <a:pt x="555839" y="0"/>
                </a:moveTo>
                <a:lnTo>
                  <a:pt x="630664" y="0"/>
                </a:lnTo>
                <a:lnTo>
                  <a:pt x="705488" y="74825"/>
                </a:lnTo>
                <a:lnTo>
                  <a:pt x="630664" y="149649"/>
                </a:lnTo>
                <a:lnTo>
                  <a:pt x="555839" y="149649"/>
                </a:lnTo>
                <a:lnTo>
                  <a:pt x="630664" y="74825"/>
                </a:lnTo>
                <a:close/>
                <a:moveTo>
                  <a:pt x="370559" y="0"/>
                </a:moveTo>
                <a:lnTo>
                  <a:pt x="445384" y="0"/>
                </a:lnTo>
                <a:lnTo>
                  <a:pt x="520208" y="74825"/>
                </a:lnTo>
                <a:lnTo>
                  <a:pt x="445384" y="149649"/>
                </a:lnTo>
                <a:lnTo>
                  <a:pt x="370559" y="149649"/>
                </a:lnTo>
                <a:lnTo>
                  <a:pt x="445384" y="74825"/>
                </a:lnTo>
                <a:close/>
                <a:moveTo>
                  <a:pt x="185280" y="0"/>
                </a:moveTo>
                <a:lnTo>
                  <a:pt x="260105" y="0"/>
                </a:lnTo>
                <a:lnTo>
                  <a:pt x="334929" y="74825"/>
                </a:lnTo>
                <a:lnTo>
                  <a:pt x="260105" y="149649"/>
                </a:lnTo>
                <a:lnTo>
                  <a:pt x="185280" y="149649"/>
                </a:lnTo>
                <a:lnTo>
                  <a:pt x="260105" y="74825"/>
                </a:lnTo>
                <a:close/>
                <a:moveTo>
                  <a:pt x="0" y="0"/>
                </a:moveTo>
                <a:lnTo>
                  <a:pt x="74825" y="0"/>
                </a:lnTo>
                <a:lnTo>
                  <a:pt x="149649" y="74825"/>
                </a:lnTo>
                <a:lnTo>
                  <a:pt x="74825" y="149649"/>
                </a:lnTo>
                <a:lnTo>
                  <a:pt x="0" y="149649"/>
                </a:lnTo>
                <a:lnTo>
                  <a:pt x="74825" y="74825"/>
                </a:lnTo>
                <a:close/>
              </a:path>
            </a:pathLst>
          </a:cu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8" name="标题 1"/>
          <p:cNvCxnSpPr/>
          <p:nvPr/>
        </p:nvCxnSpPr>
        <p:spPr>
          <a:xfrm>
            <a:off x="7094764" y="6086476"/>
            <a:ext cx="3286690" cy="0"/>
          </a:xfrm>
          <a:prstGeom prst="line">
            <a:avLst/>
          </a:prstGeom>
          <a:noFill/>
          <a:ln w="31750" cap="sq">
            <a:gradFill>
              <a:gsLst>
                <a:gs pos="11000">
                  <a:schemeClr val="accent1"/>
                </a:gs>
                <a:gs pos="90000">
                  <a:schemeClr val="accent1">
                    <a:alpha val="0"/>
                  </a:schemeClr>
                </a:gs>
              </a:gsLst>
              <a:lin ang="10800000" scaled="0"/>
            </a:gradFill>
            <a:miter/>
          </a:ln>
        </p:spPr>
      </p:cxnSp>
      <p:sp>
        <p:nvSpPr>
          <p:cNvPr id="9" name="标题 1"/>
          <p:cNvSpPr txBox="1"/>
          <p:nvPr/>
        </p:nvSpPr>
        <p:spPr>
          <a:xfrm flipH="1">
            <a:off x="8469730" y="1569720"/>
            <a:ext cx="1704088" cy="1806588"/>
          </a:xfrm>
          <a:custGeom>
            <a:avLst/>
            <a:gdLst>
              <a:gd name="connsiteX0" fmla="*/ 604434 w 1208868"/>
              <a:gd name="connsiteY0" fmla="*/ 424748 h 1208868"/>
              <a:gd name="connsiteX1" fmla="*/ 424748 w 1208868"/>
              <a:gd name="connsiteY1" fmla="*/ 604434 h 1208868"/>
              <a:gd name="connsiteX2" fmla="*/ 604434 w 1208868"/>
              <a:gd name="connsiteY2" fmla="*/ 784120 h 1208868"/>
              <a:gd name="connsiteX3" fmla="*/ 784120 w 1208868"/>
              <a:gd name="connsiteY3" fmla="*/ 604434 h 1208868"/>
              <a:gd name="connsiteX4" fmla="*/ 604434 w 1208868"/>
              <a:gd name="connsiteY4" fmla="*/ 424748 h 1208868"/>
              <a:gd name="connsiteX5" fmla="*/ 604434 w 1208868"/>
              <a:gd name="connsiteY5" fmla="*/ 302218 h 1208868"/>
              <a:gd name="connsiteX6" fmla="*/ 906650 w 1208868"/>
              <a:gd name="connsiteY6" fmla="*/ 604434 h 1208868"/>
              <a:gd name="connsiteX7" fmla="*/ 604434 w 1208868"/>
              <a:gd name="connsiteY7" fmla="*/ 906650 h 1208868"/>
              <a:gd name="connsiteX8" fmla="*/ 302218 w 1208868"/>
              <a:gd name="connsiteY8" fmla="*/ 604434 h 1208868"/>
              <a:gd name="connsiteX9" fmla="*/ 604434 w 1208868"/>
              <a:gd name="connsiteY9" fmla="*/ 302218 h 1208868"/>
              <a:gd name="connsiteX10" fmla="*/ 604434 w 1208868"/>
              <a:gd name="connsiteY10" fmla="*/ 167900 h 1208868"/>
              <a:gd name="connsiteX11" fmla="*/ 167900 w 1208868"/>
              <a:gd name="connsiteY11" fmla="*/ 604434 h 1208868"/>
              <a:gd name="connsiteX12" fmla="*/ 604434 w 1208868"/>
              <a:gd name="connsiteY12" fmla="*/ 1040968 h 1208868"/>
              <a:gd name="connsiteX13" fmla="*/ 1040968 w 1208868"/>
              <a:gd name="connsiteY13" fmla="*/ 604434 h 1208868"/>
              <a:gd name="connsiteX14" fmla="*/ 604434 w 1208868"/>
              <a:gd name="connsiteY14" fmla="*/ 167900 h 1208868"/>
              <a:gd name="connsiteX15" fmla="*/ 604434 w 1208868"/>
              <a:gd name="connsiteY15" fmla="*/ 0 h 1208868"/>
              <a:gd name="connsiteX16" fmla="*/ 1208868 w 1208868"/>
              <a:gd name="connsiteY16" fmla="*/ 604434 h 1208868"/>
              <a:gd name="connsiteX17" fmla="*/ 604434 w 1208868"/>
              <a:gd name="connsiteY17" fmla="*/ 1208868 h 1208868"/>
              <a:gd name="connsiteX18" fmla="*/ 0 w 1208868"/>
              <a:gd name="connsiteY18" fmla="*/ 604434 h 1208868"/>
              <a:gd name="connsiteX19" fmla="*/ 604434 w 1208868"/>
              <a:gd name="connsiteY19" fmla="*/ 0 h 1208868"/>
            </a:gdLst>
            <a:ahLst/>
            <a:cxnLst/>
            <a:rect l="l" t="t" r="r" b="b"/>
            <a:pathLst>
              <a:path w="1208868" h="1208868">
                <a:moveTo>
                  <a:pt x="604434" y="424748"/>
                </a:moveTo>
                <a:cubicBezTo>
                  <a:pt x="505196" y="424748"/>
                  <a:pt x="424748" y="505196"/>
                  <a:pt x="424748" y="604434"/>
                </a:cubicBezTo>
                <a:cubicBezTo>
                  <a:pt x="424748" y="703672"/>
                  <a:pt x="505196" y="784120"/>
                  <a:pt x="604434" y="784120"/>
                </a:cubicBezTo>
                <a:cubicBezTo>
                  <a:pt x="703672" y="784120"/>
                  <a:pt x="784120" y="703672"/>
                  <a:pt x="784120" y="604434"/>
                </a:cubicBezTo>
                <a:cubicBezTo>
                  <a:pt x="784120" y="505196"/>
                  <a:pt x="703672" y="424748"/>
                  <a:pt x="604434" y="424748"/>
                </a:cubicBezTo>
                <a:close/>
                <a:moveTo>
                  <a:pt x="604434" y="302218"/>
                </a:moveTo>
                <a:cubicBezTo>
                  <a:pt x="771343" y="302218"/>
                  <a:pt x="906650" y="437525"/>
                  <a:pt x="906650" y="604434"/>
                </a:cubicBezTo>
                <a:cubicBezTo>
                  <a:pt x="906650" y="771343"/>
                  <a:pt x="771343" y="906650"/>
                  <a:pt x="604434" y="906650"/>
                </a:cubicBezTo>
                <a:cubicBezTo>
                  <a:pt x="437525" y="906650"/>
                  <a:pt x="302218" y="771343"/>
                  <a:pt x="302218" y="604434"/>
                </a:cubicBezTo>
                <a:cubicBezTo>
                  <a:pt x="302218" y="437525"/>
                  <a:pt x="437525" y="302218"/>
                  <a:pt x="604434" y="302218"/>
                </a:cubicBezTo>
                <a:close/>
                <a:moveTo>
                  <a:pt x="604434" y="167900"/>
                </a:moveTo>
                <a:cubicBezTo>
                  <a:pt x="363343" y="167900"/>
                  <a:pt x="167900" y="363343"/>
                  <a:pt x="167900" y="604434"/>
                </a:cubicBezTo>
                <a:cubicBezTo>
                  <a:pt x="167900" y="845525"/>
                  <a:pt x="363343" y="1040968"/>
                  <a:pt x="604434" y="1040968"/>
                </a:cubicBezTo>
                <a:cubicBezTo>
                  <a:pt x="845525" y="1040968"/>
                  <a:pt x="1040968" y="845525"/>
                  <a:pt x="1040968" y="604434"/>
                </a:cubicBezTo>
                <a:cubicBezTo>
                  <a:pt x="1040968" y="363343"/>
                  <a:pt x="845525" y="167900"/>
                  <a:pt x="604434" y="167900"/>
                </a:cubicBezTo>
                <a:close/>
                <a:moveTo>
                  <a:pt x="604434" y="0"/>
                </a:moveTo>
                <a:cubicBezTo>
                  <a:pt x="938254" y="0"/>
                  <a:pt x="1208868" y="270614"/>
                  <a:pt x="1208868" y="604434"/>
                </a:cubicBezTo>
                <a:cubicBezTo>
                  <a:pt x="1208868" y="938254"/>
                  <a:pt x="938254" y="1208868"/>
                  <a:pt x="604434" y="1208868"/>
                </a:cubicBezTo>
                <a:cubicBezTo>
                  <a:pt x="270614" y="1208868"/>
                  <a:pt x="0" y="938254"/>
                  <a:pt x="0" y="604434"/>
                </a:cubicBezTo>
                <a:cubicBezTo>
                  <a:pt x="0" y="270614"/>
                  <a:pt x="270614" y="0"/>
                  <a:pt x="604434" y="0"/>
                </a:cubicBezTo>
                <a:close/>
              </a:path>
            </a:pathLst>
          </a:custGeom>
          <a:gradFill>
            <a:gsLst>
              <a:gs pos="24000">
                <a:schemeClr val="bg1">
                  <a:alpha val="0"/>
                </a:schemeClr>
              </a:gs>
              <a:gs pos="100000">
                <a:schemeClr val="accent1"/>
              </a:gs>
            </a:gsLst>
            <a:lin ang="189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0800000">
            <a:off x="11471848" y="2719263"/>
            <a:ext cx="952624" cy="1323330"/>
          </a:xfrm>
          <a:prstGeom prst="chevron">
            <a:avLst>
              <a:gd name="adj" fmla="val 60879"/>
            </a:avLst>
          </a:prstGeom>
          <a:solidFill>
            <a:schemeClr val="bg1">
              <a:lumMod val="75000"/>
              <a:alpha val="43000"/>
            </a:schemeClr>
          </a:soli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0800000">
            <a:off x="11614070" y="2578100"/>
            <a:ext cx="1155860" cy="1605656"/>
          </a:xfrm>
          <a:prstGeom prst="chevron">
            <a:avLst>
              <a:gd name="adj" fmla="val 60879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934258" y="-742949"/>
            <a:ext cx="2584642" cy="40233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10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06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695802" y="3323330"/>
            <a:ext cx="4823098" cy="14325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3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实验总结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218818" y="4957644"/>
            <a:ext cx="1293858" cy="615002"/>
          </a:xfrm>
          <a:prstGeom prst="roundRect">
            <a:avLst>
              <a:gd name="adj" fmla="val 50000"/>
            </a:avLst>
          </a:prstGeom>
          <a:gradFill>
            <a:gsLst>
              <a:gs pos="2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173818" y="5100036"/>
            <a:ext cx="1425828" cy="3302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DESIGN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668994" y="-23048"/>
            <a:ext cx="4951753" cy="6878696"/>
          </a:xfrm>
          <a:prstGeom prst="chevron">
            <a:avLst>
              <a:gd name="adj" fmla="val 60879"/>
            </a:avLst>
          </a:prstGeom>
          <a:solidFill>
            <a:schemeClr val="accent1">
              <a:lumMod val="20000"/>
              <a:lumOff val="80000"/>
              <a:alpha val="63000"/>
            </a:schemeClr>
          </a:soli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333714" y="-23048"/>
            <a:ext cx="4951753" cy="6878696"/>
          </a:xfrm>
          <a:prstGeom prst="chevron">
            <a:avLst>
              <a:gd name="adj" fmla="val 60879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3496657">
            <a:off x="4321163" y="2660205"/>
            <a:ext cx="1497543" cy="1497542"/>
          </a:xfrm>
          <a:custGeom>
            <a:avLst/>
            <a:gdLst>
              <a:gd name="connsiteX0" fmla="*/ 72353 w 1497543"/>
              <a:gd name="connsiteY0" fmla="*/ 72351 h 1497542"/>
              <a:gd name="connsiteX1" fmla="*/ 84766 w 1497543"/>
              <a:gd name="connsiteY1" fmla="*/ 42382 h 1497542"/>
              <a:gd name="connsiteX2" fmla="*/ 42383 w 1497543"/>
              <a:gd name="connsiteY2" fmla="*/ 0 h 1497542"/>
              <a:gd name="connsiteX3" fmla="*/ 0 w 1497543"/>
              <a:gd name="connsiteY3" fmla="*/ 42382 h 1497542"/>
              <a:gd name="connsiteX4" fmla="*/ 42383 w 1497543"/>
              <a:gd name="connsiteY4" fmla="*/ 84765 h 1497542"/>
              <a:gd name="connsiteX5" fmla="*/ 72353 w 1497543"/>
              <a:gd name="connsiteY5" fmla="*/ 72351 h 1497542"/>
              <a:gd name="connsiteX6" fmla="*/ 72353 w 1497543"/>
              <a:gd name="connsiteY6" fmla="*/ 354906 h 1497542"/>
              <a:gd name="connsiteX7" fmla="*/ 84767 w 1497543"/>
              <a:gd name="connsiteY7" fmla="*/ 324937 h 1497542"/>
              <a:gd name="connsiteX8" fmla="*/ 42384 w 1497543"/>
              <a:gd name="connsiteY8" fmla="*/ 282555 h 1497542"/>
              <a:gd name="connsiteX9" fmla="*/ 0 w 1497543"/>
              <a:gd name="connsiteY9" fmla="*/ 324937 h 1497542"/>
              <a:gd name="connsiteX10" fmla="*/ 42384 w 1497543"/>
              <a:gd name="connsiteY10" fmla="*/ 367320 h 1497542"/>
              <a:gd name="connsiteX11" fmla="*/ 72353 w 1497543"/>
              <a:gd name="connsiteY11" fmla="*/ 354906 h 1497542"/>
              <a:gd name="connsiteX12" fmla="*/ 354908 w 1497543"/>
              <a:gd name="connsiteY12" fmla="*/ 354906 h 1497542"/>
              <a:gd name="connsiteX13" fmla="*/ 367322 w 1497543"/>
              <a:gd name="connsiteY13" fmla="*/ 324937 h 1497542"/>
              <a:gd name="connsiteX14" fmla="*/ 324938 w 1497543"/>
              <a:gd name="connsiteY14" fmla="*/ 282554 h 1497542"/>
              <a:gd name="connsiteX15" fmla="*/ 282556 w 1497543"/>
              <a:gd name="connsiteY15" fmla="*/ 324937 h 1497542"/>
              <a:gd name="connsiteX16" fmla="*/ 324939 w 1497543"/>
              <a:gd name="connsiteY16" fmla="*/ 367320 h 1497542"/>
              <a:gd name="connsiteX17" fmla="*/ 354908 w 1497543"/>
              <a:gd name="connsiteY17" fmla="*/ 354906 h 1497542"/>
              <a:gd name="connsiteX18" fmla="*/ 72353 w 1497543"/>
              <a:gd name="connsiteY18" fmla="*/ 637462 h 1497542"/>
              <a:gd name="connsiteX19" fmla="*/ 84766 w 1497543"/>
              <a:gd name="connsiteY19" fmla="*/ 607493 h 1497542"/>
              <a:gd name="connsiteX20" fmla="*/ 42383 w 1497543"/>
              <a:gd name="connsiteY20" fmla="*/ 565110 h 1497542"/>
              <a:gd name="connsiteX21" fmla="*/ 0 w 1497543"/>
              <a:gd name="connsiteY21" fmla="*/ 607493 h 1497542"/>
              <a:gd name="connsiteX22" fmla="*/ 42383 w 1497543"/>
              <a:gd name="connsiteY22" fmla="*/ 649876 h 1497542"/>
              <a:gd name="connsiteX23" fmla="*/ 72353 w 1497543"/>
              <a:gd name="connsiteY23" fmla="*/ 637462 h 1497542"/>
              <a:gd name="connsiteX24" fmla="*/ 354908 w 1497543"/>
              <a:gd name="connsiteY24" fmla="*/ 637462 h 1497542"/>
              <a:gd name="connsiteX25" fmla="*/ 367321 w 1497543"/>
              <a:gd name="connsiteY25" fmla="*/ 607493 h 1497542"/>
              <a:gd name="connsiteX26" fmla="*/ 324938 w 1497543"/>
              <a:gd name="connsiteY26" fmla="*/ 565110 h 1497542"/>
              <a:gd name="connsiteX27" fmla="*/ 282555 w 1497543"/>
              <a:gd name="connsiteY27" fmla="*/ 607493 h 1497542"/>
              <a:gd name="connsiteX28" fmla="*/ 324938 w 1497543"/>
              <a:gd name="connsiteY28" fmla="*/ 649876 h 1497542"/>
              <a:gd name="connsiteX29" fmla="*/ 354908 w 1497543"/>
              <a:gd name="connsiteY29" fmla="*/ 637462 h 1497542"/>
              <a:gd name="connsiteX30" fmla="*/ 72353 w 1497543"/>
              <a:gd name="connsiteY30" fmla="*/ 920017 h 1497542"/>
              <a:gd name="connsiteX31" fmla="*/ 84766 w 1497543"/>
              <a:gd name="connsiteY31" fmla="*/ 890048 h 1497542"/>
              <a:gd name="connsiteX32" fmla="*/ 42383 w 1497543"/>
              <a:gd name="connsiteY32" fmla="*/ 847665 h 1497542"/>
              <a:gd name="connsiteX33" fmla="*/ 0 w 1497543"/>
              <a:gd name="connsiteY33" fmla="*/ 890048 h 1497542"/>
              <a:gd name="connsiteX34" fmla="*/ 42384 w 1497543"/>
              <a:gd name="connsiteY34" fmla="*/ 932431 h 1497542"/>
              <a:gd name="connsiteX35" fmla="*/ 72353 w 1497543"/>
              <a:gd name="connsiteY35" fmla="*/ 920017 h 1497542"/>
              <a:gd name="connsiteX36" fmla="*/ 637463 w 1497543"/>
              <a:gd name="connsiteY36" fmla="*/ 637463 h 1497542"/>
              <a:gd name="connsiteX37" fmla="*/ 649877 w 1497543"/>
              <a:gd name="connsiteY37" fmla="*/ 607493 h 1497542"/>
              <a:gd name="connsiteX38" fmla="*/ 607494 w 1497543"/>
              <a:gd name="connsiteY38" fmla="*/ 565110 h 1497542"/>
              <a:gd name="connsiteX39" fmla="*/ 565111 w 1497543"/>
              <a:gd name="connsiteY39" fmla="*/ 607493 h 1497542"/>
              <a:gd name="connsiteX40" fmla="*/ 607494 w 1497543"/>
              <a:gd name="connsiteY40" fmla="*/ 649876 h 1497542"/>
              <a:gd name="connsiteX41" fmla="*/ 637463 w 1497543"/>
              <a:gd name="connsiteY41" fmla="*/ 637463 h 1497542"/>
              <a:gd name="connsiteX42" fmla="*/ 354908 w 1497543"/>
              <a:gd name="connsiteY42" fmla="*/ 920017 h 1497542"/>
              <a:gd name="connsiteX43" fmla="*/ 367321 w 1497543"/>
              <a:gd name="connsiteY43" fmla="*/ 890048 h 1497542"/>
              <a:gd name="connsiteX44" fmla="*/ 324938 w 1497543"/>
              <a:gd name="connsiteY44" fmla="*/ 847665 h 1497542"/>
              <a:gd name="connsiteX45" fmla="*/ 282555 w 1497543"/>
              <a:gd name="connsiteY45" fmla="*/ 890048 h 1497542"/>
              <a:gd name="connsiteX46" fmla="*/ 324939 w 1497543"/>
              <a:gd name="connsiteY46" fmla="*/ 932431 h 1497542"/>
              <a:gd name="connsiteX47" fmla="*/ 354908 w 1497543"/>
              <a:gd name="connsiteY47" fmla="*/ 920017 h 1497542"/>
              <a:gd name="connsiteX48" fmla="*/ 72352 w 1497543"/>
              <a:gd name="connsiteY48" fmla="*/ 1202573 h 1497542"/>
              <a:gd name="connsiteX49" fmla="*/ 84766 w 1497543"/>
              <a:gd name="connsiteY49" fmla="*/ 1172604 h 1497542"/>
              <a:gd name="connsiteX50" fmla="*/ 42383 w 1497543"/>
              <a:gd name="connsiteY50" fmla="*/ 1130221 h 1497542"/>
              <a:gd name="connsiteX51" fmla="*/ 0 w 1497543"/>
              <a:gd name="connsiteY51" fmla="*/ 1172604 h 1497542"/>
              <a:gd name="connsiteX52" fmla="*/ 42383 w 1497543"/>
              <a:gd name="connsiteY52" fmla="*/ 1214987 h 1497542"/>
              <a:gd name="connsiteX53" fmla="*/ 72352 w 1497543"/>
              <a:gd name="connsiteY53" fmla="*/ 1202573 h 1497542"/>
              <a:gd name="connsiteX54" fmla="*/ 637464 w 1497543"/>
              <a:gd name="connsiteY54" fmla="*/ 920017 h 1497542"/>
              <a:gd name="connsiteX55" fmla="*/ 649877 w 1497543"/>
              <a:gd name="connsiteY55" fmla="*/ 890048 h 1497542"/>
              <a:gd name="connsiteX56" fmla="*/ 607494 w 1497543"/>
              <a:gd name="connsiteY56" fmla="*/ 847665 h 1497542"/>
              <a:gd name="connsiteX57" fmla="*/ 565111 w 1497543"/>
              <a:gd name="connsiteY57" fmla="*/ 890048 h 1497542"/>
              <a:gd name="connsiteX58" fmla="*/ 607494 w 1497543"/>
              <a:gd name="connsiteY58" fmla="*/ 932431 h 1497542"/>
              <a:gd name="connsiteX59" fmla="*/ 637464 w 1497543"/>
              <a:gd name="connsiteY59" fmla="*/ 920017 h 1497542"/>
              <a:gd name="connsiteX60" fmla="*/ 354907 w 1497543"/>
              <a:gd name="connsiteY60" fmla="*/ 1202573 h 1497542"/>
              <a:gd name="connsiteX61" fmla="*/ 367321 w 1497543"/>
              <a:gd name="connsiteY61" fmla="*/ 1172604 h 1497542"/>
              <a:gd name="connsiteX62" fmla="*/ 324938 w 1497543"/>
              <a:gd name="connsiteY62" fmla="*/ 1130221 h 1497542"/>
              <a:gd name="connsiteX63" fmla="*/ 282555 w 1497543"/>
              <a:gd name="connsiteY63" fmla="*/ 1172604 h 1497542"/>
              <a:gd name="connsiteX64" fmla="*/ 324938 w 1497543"/>
              <a:gd name="connsiteY64" fmla="*/ 1214987 h 1497542"/>
              <a:gd name="connsiteX65" fmla="*/ 354907 w 1497543"/>
              <a:gd name="connsiteY65" fmla="*/ 1202573 h 1497542"/>
              <a:gd name="connsiteX66" fmla="*/ 72353 w 1497543"/>
              <a:gd name="connsiteY66" fmla="*/ 1485128 h 1497542"/>
              <a:gd name="connsiteX67" fmla="*/ 84766 w 1497543"/>
              <a:gd name="connsiteY67" fmla="*/ 1455159 h 1497542"/>
              <a:gd name="connsiteX68" fmla="*/ 42383 w 1497543"/>
              <a:gd name="connsiteY68" fmla="*/ 1412776 h 1497542"/>
              <a:gd name="connsiteX69" fmla="*/ 0 w 1497543"/>
              <a:gd name="connsiteY69" fmla="*/ 1455159 h 1497542"/>
              <a:gd name="connsiteX70" fmla="*/ 42383 w 1497543"/>
              <a:gd name="connsiteY70" fmla="*/ 1497542 h 1497542"/>
              <a:gd name="connsiteX71" fmla="*/ 72353 w 1497543"/>
              <a:gd name="connsiteY71" fmla="*/ 1485128 h 1497542"/>
              <a:gd name="connsiteX72" fmla="*/ 920019 w 1497543"/>
              <a:gd name="connsiteY72" fmla="*/ 920017 h 1497542"/>
              <a:gd name="connsiteX73" fmla="*/ 932432 w 1497543"/>
              <a:gd name="connsiteY73" fmla="*/ 890048 h 1497542"/>
              <a:gd name="connsiteX74" fmla="*/ 890049 w 1497543"/>
              <a:gd name="connsiteY74" fmla="*/ 847665 h 1497542"/>
              <a:gd name="connsiteX75" fmla="*/ 847666 w 1497543"/>
              <a:gd name="connsiteY75" fmla="*/ 890048 h 1497542"/>
              <a:gd name="connsiteX76" fmla="*/ 890049 w 1497543"/>
              <a:gd name="connsiteY76" fmla="*/ 932431 h 1497542"/>
              <a:gd name="connsiteX77" fmla="*/ 920019 w 1497543"/>
              <a:gd name="connsiteY77" fmla="*/ 920017 h 1497542"/>
              <a:gd name="connsiteX78" fmla="*/ 637463 w 1497543"/>
              <a:gd name="connsiteY78" fmla="*/ 1202573 h 1497542"/>
              <a:gd name="connsiteX79" fmla="*/ 649877 w 1497543"/>
              <a:gd name="connsiteY79" fmla="*/ 1172604 h 1497542"/>
              <a:gd name="connsiteX80" fmla="*/ 607494 w 1497543"/>
              <a:gd name="connsiteY80" fmla="*/ 1130221 h 1497542"/>
              <a:gd name="connsiteX81" fmla="*/ 565111 w 1497543"/>
              <a:gd name="connsiteY81" fmla="*/ 1172604 h 1497542"/>
              <a:gd name="connsiteX82" fmla="*/ 607494 w 1497543"/>
              <a:gd name="connsiteY82" fmla="*/ 1214987 h 1497542"/>
              <a:gd name="connsiteX83" fmla="*/ 637463 w 1497543"/>
              <a:gd name="connsiteY83" fmla="*/ 1202573 h 1497542"/>
              <a:gd name="connsiteX84" fmla="*/ 354908 w 1497543"/>
              <a:gd name="connsiteY84" fmla="*/ 1485128 h 1497542"/>
              <a:gd name="connsiteX85" fmla="*/ 367321 w 1497543"/>
              <a:gd name="connsiteY85" fmla="*/ 1455159 h 1497542"/>
              <a:gd name="connsiteX86" fmla="*/ 324938 w 1497543"/>
              <a:gd name="connsiteY86" fmla="*/ 1412776 h 1497542"/>
              <a:gd name="connsiteX87" fmla="*/ 282555 w 1497543"/>
              <a:gd name="connsiteY87" fmla="*/ 1455159 h 1497542"/>
              <a:gd name="connsiteX88" fmla="*/ 324939 w 1497543"/>
              <a:gd name="connsiteY88" fmla="*/ 1497542 h 1497542"/>
              <a:gd name="connsiteX89" fmla="*/ 354908 w 1497543"/>
              <a:gd name="connsiteY89" fmla="*/ 1485128 h 1497542"/>
              <a:gd name="connsiteX90" fmla="*/ 920018 w 1497543"/>
              <a:gd name="connsiteY90" fmla="*/ 1202573 h 1497542"/>
              <a:gd name="connsiteX91" fmla="*/ 932432 w 1497543"/>
              <a:gd name="connsiteY91" fmla="*/ 1172604 h 1497542"/>
              <a:gd name="connsiteX92" fmla="*/ 890049 w 1497543"/>
              <a:gd name="connsiteY92" fmla="*/ 1130221 h 1497542"/>
              <a:gd name="connsiteX93" fmla="*/ 847666 w 1497543"/>
              <a:gd name="connsiteY93" fmla="*/ 1172604 h 1497542"/>
              <a:gd name="connsiteX94" fmla="*/ 890049 w 1497543"/>
              <a:gd name="connsiteY94" fmla="*/ 1214987 h 1497542"/>
              <a:gd name="connsiteX95" fmla="*/ 920018 w 1497543"/>
              <a:gd name="connsiteY95" fmla="*/ 1202573 h 1497542"/>
              <a:gd name="connsiteX96" fmla="*/ 637464 w 1497543"/>
              <a:gd name="connsiteY96" fmla="*/ 1485128 h 1497542"/>
              <a:gd name="connsiteX97" fmla="*/ 649877 w 1497543"/>
              <a:gd name="connsiteY97" fmla="*/ 1455159 h 1497542"/>
              <a:gd name="connsiteX98" fmla="*/ 607494 w 1497543"/>
              <a:gd name="connsiteY98" fmla="*/ 1412776 h 1497542"/>
              <a:gd name="connsiteX99" fmla="*/ 565111 w 1497543"/>
              <a:gd name="connsiteY99" fmla="*/ 1455159 h 1497542"/>
              <a:gd name="connsiteX100" fmla="*/ 607494 w 1497543"/>
              <a:gd name="connsiteY100" fmla="*/ 1497542 h 1497542"/>
              <a:gd name="connsiteX101" fmla="*/ 637464 w 1497543"/>
              <a:gd name="connsiteY101" fmla="*/ 1485128 h 1497542"/>
              <a:gd name="connsiteX102" fmla="*/ 1202574 w 1497543"/>
              <a:gd name="connsiteY102" fmla="*/ 1202573 h 1497542"/>
              <a:gd name="connsiteX103" fmla="*/ 1214988 w 1497543"/>
              <a:gd name="connsiteY103" fmla="*/ 1172604 h 1497542"/>
              <a:gd name="connsiteX104" fmla="*/ 1172605 w 1497543"/>
              <a:gd name="connsiteY104" fmla="*/ 1130221 h 1497542"/>
              <a:gd name="connsiteX105" fmla="*/ 1130222 w 1497543"/>
              <a:gd name="connsiteY105" fmla="*/ 1172604 h 1497542"/>
              <a:gd name="connsiteX106" fmla="*/ 1172605 w 1497543"/>
              <a:gd name="connsiteY106" fmla="*/ 1214987 h 1497542"/>
              <a:gd name="connsiteX107" fmla="*/ 1202574 w 1497543"/>
              <a:gd name="connsiteY107" fmla="*/ 1202573 h 1497542"/>
              <a:gd name="connsiteX108" fmla="*/ 920018 w 1497543"/>
              <a:gd name="connsiteY108" fmla="*/ 1485128 h 1497542"/>
              <a:gd name="connsiteX109" fmla="*/ 932432 w 1497543"/>
              <a:gd name="connsiteY109" fmla="*/ 1455159 h 1497542"/>
              <a:gd name="connsiteX110" fmla="*/ 890049 w 1497543"/>
              <a:gd name="connsiteY110" fmla="*/ 1412776 h 1497542"/>
              <a:gd name="connsiteX111" fmla="*/ 847666 w 1497543"/>
              <a:gd name="connsiteY111" fmla="*/ 1455159 h 1497542"/>
              <a:gd name="connsiteX112" fmla="*/ 890049 w 1497543"/>
              <a:gd name="connsiteY112" fmla="*/ 1497542 h 1497542"/>
              <a:gd name="connsiteX113" fmla="*/ 920018 w 1497543"/>
              <a:gd name="connsiteY113" fmla="*/ 1485128 h 1497542"/>
              <a:gd name="connsiteX114" fmla="*/ 1202574 w 1497543"/>
              <a:gd name="connsiteY114" fmla="*/ 1485128 h 1497542"/>
              <a:gd name="connsiteX115" fmla="*/ 1214988 w 1497543"/>
              <a:gd name="connsiteY115" fmla="*/ 1455159 h 1497542"/>
              <a:gd name="connsiteX116" fmla="*/ 1172605 w 1497543"/>
              <a:gd name="connsiteY116" fmla="*/ 1412776 h 1497542"/>
              <a:gd name="connsiteX117" fmla="*/ 1130222 w 1497543"/>
              <a:gd name="connsiteY117" fmla="*/ 1455159 h 1497542"/>
              <a:gd name="connsiteX118" fmla="*/ 1172605 w 1497543"/>
              <a:gd name="connsiteY118" fmla="*/ 1497542 h 1497542"/>
              <a:gd name="connsiteX119" fmla="*/ 1202574 w 1497543"/>
              <a:gd name="connsiteY119" fmla="*/ 1485128 h 1497542"/>
              <a:gd name="connsiteX120" fmla="*/ 1485129 w 1497543"/>
              <a:gd name="connsiteY120" fmla="*/ 1485128 h 1497542"/>
              <a:gd name="connsiteX121" fmla="*/ 1497543 w 1497543"/>
              <a:gd name="connsiteY121" fmla="*/ 1455159 h 1497542"/>
              <a:gd name="connsiteX122" fmla="*/ 1455160 w 1497543"/>
              <a:gd name="connsiteY122" fmla="*/ 1412776 h 1497542"/>
              <a:gd name="connsiteX123" fmla="*/ 1412777 w 1497543"/>
              <a:gd name="connsiteY123" fmla="*/ 1455159 h 1497542"/>
              <a:gd name="connsiteX124" fmla="*/ 1455160 w 1497543"/>
              <a:gd name="connsiteY124" fmla="*/ 1497542 h 1497542"/>
              <a:gd name="connsiteX125" fmla="*/ 1485129 w 1497543"/>
              <a:gd name="connsiteY125" fmla="*/ 1485128 h 1497542"/>
            </a:gdLst>
            <a:ahLst/>
            <a:cxnLst/>
            <a:rect l="l" t="t" r="r" b="b"/>
            <a:pathLst>
              <a:path w="1497543" h="1497542">
                <a:moveTo>
                  <a:pt x="72353" y="72351"/>
                </a:moveTo>
                <a:cubicBezTo>
                  <a:pt x="80022" y="64682"/>
                  <a:pt x="84766" y="54086"/>
                  <a:pt x="84766" y="42382"/>
                </a:cubicBezTo>
                <a:cubicBezTo>
                  <a:pt x="84766" y="18975"/>
                  <a:pt x="65790" y="-1"/>
                  <a:pt x="42383" y="0"/>
                </a:cubicBezTo>
                <a:cubicBezTo>
                  <a:pt x="18976" y="-1"/>
                  <a:pt x="0" y="18975"/>
                  <a:pt x="0" y="42382"/>
                </a:cubicBezTo>
                <a:cubicBezTo>
                  <a:pt x="0" y="65789"/>
                  <a:pt x="18976" y="84765"/>
                  <a:pt x="42383" y="84765"/>
                </a:cubicBezTo>
                <a:cubicBezTo>
                  <a:pt x="54087" y="84766"/>
                  <a:pt x="64683" y="80021"/>
                  <a:pt x="72353" y="72351"/>
                </a:cubicBezTo>
                <a:close/>
                <a:moveTo>
                  <a:pt x="72353" y="354906"/>
                </a:moveTo>
                <a:cubicBezTo>
                  <a:pt x="80023" y="347237"/>
                  <a:pt x="84767" y="336641"/>
                  <a:pt x="84767" y="324937"/>
                </a:cubicBezTo>
                <a:cubicBezTo>
                  <a:pt x="84766" y="301530"/>
                  <a:pt x="65791" y="282554"/>
                  <a:pt x="42384" y="282555"/>
                </a:cubicBezTo>
                <a:cubicBezTo>
                  <a:pt x="18977" y="282554"/>
                  <a:pt x="0" y="301530"/>
                  <a:pt x="0" y="324937"/>
                </a:cubicBezTo>
                <a:cubicBezTo>
                  <a:pt x="1" y="348344"/>
                  <a:pt x="18977" y="367320"/>
                  <a:pt x="42384" y="367320"/>
                </a:cubicBezTo>
                <a:cubicBezTo>
                  <a:pt x="54087" y="367320"/>
                  <a:pt x="64683" y="362576"/>
                  <a:pt x="72353" y="354906"/>
                </a:cubicBezTo>
                <a:close/>
                <a:moveTo>
                  <a:pt x="354908" y="354906"/>
                </a:moveTo>
                <a:cubicBezTo>
                  <a:pt x="362578" y="347237"/>
                  <a:pt x="367322" y="336641"/>
                  <a:pt x="367322" y="324937"/>
                </a:cubicBezTo>
                <a:cubicBezTo>
                  <a:pt x="367322" y="301530"/>
                  <a:pt x="348346" y="282554"/>
                  <a:pt x="324938" y="282554"/>
                </a:cubicBezTo>
                <a:cubicBezTo>
                  <a:pt x="301532" y="282554"/>
                  <a:pt x="282555" y="301530"/>
                  <a:pt x="282556" y="324937"/>
                </a:cubicBezTo>
                <a:cubicBezTo>
                  <a:pt x="282556" y="348344"/>
                  <a:pt x="301532" y="367320"/>
                  <a:pt x="324939" y="367320"/>
                </a:cubicBezTo>
                <a:cubicBezTo>
                  <a:pt x="336642" y="367320"/>
                  <a:pt x="347238" y="362576"/>
                  <a:pt x="354908" y="354906"/>
                </a:cubicBezTo>
                <a:close/>
                <a:moveTo>
                  <a:pt x="72353" y="637462"/>
                </a:moveTo>
                <a:cubicBezTo>
                  <a:pt x="80022" y="629793"/>
                  <a:pt x="84766" y="619197"/>
                  <a:pt x="84766" y="607493"/>
                </a:cubicBezTo>
                <a:cubicBezTo>
                  <a:pt x="84766" y="584086"/>
                  <a:pt x="65790" y="565110"/>
                  <a:pt x="42383" y="565110"/>
                </a:cubicBezTo>
                <a:cubicBezTo>
                  <a:pt x="18976" y="565110"/>
                  <a:pt x="0" y="584086"/>
                  <a:pt x="0" y="607493"/>
                </a:cubicBezTo>
                <a:cubicBezTo>
                  <a:pt x="0" y="630900"/>
                  <a:pt x="18976" y="649876"/>
                  <a:pt x="42383" y="649876"/>
                </a:cubicBezTo>
                <a:cubicBezTo>
                  <a:pt x="54087" y="649876"/>
                  <a:pt x="64682" y="645132"/>
                  <a:pt x="72353" y="637462"/>
                </a:cubicBezTo>
                <a:close/>
                <a:moveTo>
                  <a:pt x="354908" y="637462"/>
                </a:moveTo>
                <a:cubicBezTo>
                  <a:pt x="362577" y="629792"/>
                  <a:pt x="367321" y="619196"/>
                  <a:pt x="367321" y="607493"/>
                </a:cubicBezTo>
                <a:cubicBezTo>
                  <a:pt x="367321" y="584086"/>
                  <a:pt x="348345" y="565110"/>
                  <a:pt x="324938" y="565110"/>
                </a:cubicBezTo>
                <a:cubicBezTo>
                  <a:pt x="301531" y="565110"/>
                  <a:pt x="282555" y="584086"/>
                  <a:pt x="282555" y="607493"/>
                </a:cubicBezTo>
                <a:cubicBezTo>
                  <a:pt x="282555" y="630900"/>
                  <a:pt x="301531" y="649876"/>
                  <a:pt x="324938" y="649876"/>
                </a:cubicBezTo>
                <a:cubicBezTo>
                  <a:pt x="336642" y="649876"/>
                  <a:pt x="347238" y="645132"/>
                  <a:pt x="354908" y="637462"/>
                </a:cubicBezTo>
                <a:close/>
                <a:moveTo>
                  <a:pt x="72353" y="920017"/>
                </a:moveTo>
                <a:cubicBezTo>
                  <a:pt x="80022" y="912348"/>
                  <a:pt x="84767" y="901752"/>
                  <a:pt x="84766" y="890048"/>
                </a:cubicBezTo>
                <a:cubicBezTo>
                  <a:pt x="84766" y="866641"/>
                  <a:pt x="65791" y="847665"/>
                  <a:pt x="42383" y="847665"/>
                </a:cubicBezTo>
                <a:cubicBezTo>
                  <a:pt x="18977" y="847665"/>
                  <a:pt x="0" y="866641"/>
                  <a:pt x="0" y="890048"/>
                </a:cubicBezTo>
                <a:cubicBezTo>
                  <a:pt x="1" y="913455"/>
                  <a:pt x="18976" y="932431"/>
                  <a:pt x="42384" y="932431"/>
                </a:cubicBezTo>
                <a:cubicBezTo>
                  <a:pt x="54087" y="932431"/>
                  <a:pt x="64683" y="927687"/>
                  <a:pt x="72353" y="920017"/>
                </a:cubicBezTo>
                <a:close/>
                <a:moveTo>
                  <a:pt x="637463" y="637463"/>
                </a:moveTo>
                <a:cubicBezTo>
                  <a:pt x="645133" y="629793"/>
                  <a:pt x="649877" y="619197"/>
                  <a:pt x="649877" y="607493"/>
                </a:cubicBezTo>
                <a:cubicBezTo>
                  <a:pt x="649877" y="584086"/>
                  <a:pt x="630901" y="565110"/>
                  <a:pt x="607494" y="565110"/>
                </a:cubicBezTo>
                <a:cubicBezTo>
                  <a:pt x="584087" y="565110"/>
                  <a:pt x="565111" y="584086"/>
                  <a:pt x="565111" y="607493"/>
                </a:cubicBezTo>
                <a:cubicBezTo>
                  <a:pt x="565111" y="630900"/>
                  <a:pt x="584087" y="649876"/>
                  <a:pt x="607494" y="649876"/>
                </a:cubicBezTo>
                <a:cubicBezTo>
                  <a:pt x="619197" y="649876"/>
                  <a:pt x="629793" y="645132"/>
                  <a:pt x="637463" y="637463"/>
                </a:cubicBezTo>
                <a:close/>
                <a:moveTo>
                  <a:pt x="354908" y="920017"/>
                </a:moveTo>
                <a:cubicBezTo>
                  <a:pt x="362578" y="912347"/>
                  <a:pt x="367322" y="901751"/>
                  <a:pt x="367321" y="890048"/>
                </a:cubicBezTo>
                <a:cubicBezTo>
                  <a:pt x="367321" y="866641"/>
                  <a:pt x="348346" y="847665"/>
                  <a:pt x="324938" y="847665"/>
                </a:cubicBezTo>
                <a:cubicBezTo>
                  <a:pt x="301532" y="847665"/>
                  <a:pt x="282555" y="866641"/>
                  <a:pt x="282555" y="890048"/>
                </a:cubicBezTo>
                <a:cubicBezTo>
                  <a:pt x="282556" y="913455"/>
                  <a:pt x="301531" y="932431"/>
                  <a:pt x="324939" y="932431"/>
                </a:cubicBezTo>
                <a:cubicBezTo>
                  <a:pt x="336642" y="932431"/>
                  <a:pt x="347238" y="927687"/>
                  <a:pt x="354908" y="920017"/>
                </a:cubicBezTo>
                <a:close/>
                <a:moveTo>
                  <a:pt x="72352" y="1202573"/>
                </a:moveTo>
                <a:cubicBezTo>
                  <a:pt x="80022" y="1194903"/>
                  <a:pt x="84766" y="1184307"/>
                  <a:pt x="84766" y="1172604"/>
                </a:cubicBezTo>
                <a:cubicBezTo>
                  <a:pt x="84766" y="1149197"/>
                  <a:pt x="65790" y="1130221"/>
                  <a:pt x="42383" y="1130221"/>
                </a:cubicBezTo>
                <a:cubicBezTo>
                  <a:pt x="18976" y="1130221"/>
                  <a:pt x="0" y="1149197"/>
                  <a:pt x="0" y="1172604"/>
                </a:cubicBezTo>
                <a:cubicBezTo>
                  <a:pt x="0" y="1196011"/>
                  <a:pt x="18976" y="1214987"/>
                  <a:pt x="42383" y="1214987"/>
                </a:cubicBezTo>
                <a:cubicBezTo>
                  <a:pt x="54087" y="1214987"/>
                  <a:pt x="64682" y="1210243"/>
                  <a:pt x="72352" y="1202573"/>
                </a:cubicBezTo>
                <a:close/>
                <a:moveTo>
                  <a:pt x="637464" y="920017"/>
                </a:moveTo>
                <a:cubicBezTo>
                  <a:pt x="645133" y="912348"/>
                  <a:pt x="649877" y="901752"/>
                  <a:pt x="649877" y="890048"/>
                </a:cubicBezTo>
                <a:cubicBezTo>
                  <a:pt x="649877" y="866641"/>
                  <a:pt x="630901" y="847665"/>
                  <a:pt x="607494" y="847665"/>
                </a:cubicBezTo>
                <a:cubicBezTo>
                  <a:pt x="584087" y="847665"/>
                  <a:pt x="565111" y="866642"/>
                  <a:pt x="565111" y="890048"/>
                </a:cubicBezTo>
                <a:cubicBezTo>
                  <a:pt x="565111" y="913455"/>
                  <a:pt x="584087" y="932431"/>
                  <a:pt x="607494" y="932431"/>
                </a:cubicBezTo>
                <a:cubicBezTo>
                  <a:pt x="619198" y="932431"/>
                  <a:pt x="629794" y="927687"/>
                  <a:pt x="637464" y="920017"/>
                </a:cubicBezTo>
                <a:close/>
                <a:moveTo>
                  <a:pt x="354907" y="1202573"/>
                </a:moveTo>
                <a:cubicBezTo>
                  <a:pt x="362577" y="1194903"/>
                  <a:pt x="367321" y="1184307"/>
                  <a:pt x="367321" y="1172604"/>
                </a:cubicBezTo>
                <a:cubicBezTo>
                  <a:pt x="367321" y="1149197"/>
                  <a:pt x="348345" y="1130221"/>
                  <a:pt x="324938" y="1130221"/>
                </a:cubicBezTo>
                <a:cubicBezTo>
                  <a:pt x="301531" y="1130221"/>
                  <a:pt x="282555" y="1149197"/>
                  <a:pt x="282555" y="1172604"/>
                </a:cubicBezTo>
                <a:cubicBezTo>
                  <a:pt x="282555" y="1196011"/>
                  <a:pt x="301531" y="1214987"/>
                  <a:pt x="324938" y="1214987"/>
                </a:cubicBezTo>
                <a:cubicBezTo>
                  <a:pt x="336642" y="1214987"/>
                  <a:pt x="347237" y="1210243"/>
                  <a:pt x="354907" y="1202573"/>
                </a:cubicBezTo>
                <a:close/>
                <a:moveTo>
                  <a:pt x="72353" y="1485128"/>
                </a:moveTo>
                <a:cubicBezTo>
                  <a:pt x="80022" y="1477458"/>
                  <a:pt x="84766" y="1466862"/>
                  <a:pt x="84766" y="1455159"/>
                </a:cubicBezTo>
                <a:cubicBezTo>
                  <a:pt x="84766" y="1431752"/>
                  <a:pt x="65790" y="1412776"/>
                  <a:pt x="42383" y="1412776"/>
                </a:cubicBezTo>
                <a:cubicBezTo>
                  <a:pt x="18977" y="1412776"/>
                  <a:pt x="0" y="1431752"/>
                  <a:pt x="0" y="1455159"/>
                </a:cubicBezTo>
                <a:cubicBezTo>
                  <a:pt x="0" y="1478566"/>
                  <a:pt x="18976" y="1497542"/>
                  <a:pt x="42383" y="1497542"/>
                </a:cubicBezTo>
                <a:cubicBezTo>
                  <a:pt x="54087" y="1497542"/>
                  <a:pt x="64683" y="1492798"/>
                  <a:pt x="72353" y="1485128"/>
                </a:cubicBezTo>
                <a:close/>
                <a:moveTo>
                  <a:pt x="920019" y="920017"/>
                </a:moveTo>
                <a:cubicBezTo>
                  <a:pt x="927688" y="912347"/>
                  <a:pt x="932432" y="901751"/>
                  <a:pt x="932432" y="890048"/>
                </a:cubicBezTo>
                <a:cubicBezTo>
                  <a:pt x="932432" y="866641"/>
                  <a:pt x="913456" y="847665"/>
                  <a:pt x="890049" y="847665"/>
                </a:cubicBezTo>
                <a:cubicBezTo>
                  <a:pt x="866643" y="847665"/>
                  <a:pt x="847666" y="866641"/>
                  <a:pt x="847666" y="890048"/>
                </a:cubicBezTo>
                <a:cubicBezTo>
                  <a:pt x="847666" y="913455"/>
                  <a:pt x="866642" y="932431"/>
                  <a:pt x="890049" y="932431"/>
                </a:cubicBezTo>
                <a:cubicBezTo>
                  <a:pt x="901753" y="932431"/>
                  <a:pt x="912349" y="927687"/>
                  <a:pt x="920019" y="920017"/>
                </a:cubicBezTo>
                <a:close/>
                <a:moveTo>
                  <a:pt x="637463" y="1202573"/>
                </a:moveTo>
                <a:cubicBezTo>
                  <a:pt x="645133" y="1194903"/>
                  <a:pt x="649877" y="1184308"/>
                  <a:pt x="649877" y="1172604"/>
                </a:cubicBezTo>
                <a:cubicBezTo>
                  <a:pt x="649877" y="1149197"/>
                  <a:pt x="630901" y="1130221"/>
                  <a:pt x="607494" y="1130221"/>
                </a:cubicBezTo>
                <a:cubicBezTo>
                  <a:pt x="584087" y="1130221"/>
                  <a:pt x="565111" y="1149197"/>
                  <a:pt x="565111" y="1172604"/>
                </a:cubicBezTo>
                <a:cubicBezTo>
                  <a:pt x="565111" y="1196011"/>
                  <a:pt x="584087" y="1214987"/>
                  <a:pt x="607494" y="1214987"/>
                </a:cubicBezTo>
                <a:cubicBezTo>
                  <a:pt x="619197" y="1214987"/>
                  <a:pt x="629793" y="1210243"/>
                  <a:pt x="637463" y="1202573"/>
                </a:cubicBezTo>
                <a:close/>
                <a:moveTo>
                  <a:pt x="354908" y="1485128"/>
                </a:moveTo>
                <a:cubicBezTo>
                  <a:pt x="362577" y="1477458"/>
                  <a:pt x="367321" y="1466862"/>
                  <a:pt x="367321" y="1455159"/>
                </a:cubicBezTo>
                <a:cubicBezTo>
                  <a:pt x="367321" y="1431752"/>
                  <a:pt x="348345" y="1412776"/>
                  <a:pt x="324938" y="1412776"/>
                </a:cubicBezTo>
                <a:cubicBezTo>
                  <a:pt x="301532" y="1412776"/>
                  <a:pt x="282555" y="1431752"/>
                  <a:pt x="282555" y="1455159"/>
                </a:cubicBezTo>
                <a:cubicBezTo>
                  <a:pt x="282556" y="1478566"/>
                  <a:pt x="301531" y="1497542"/>
                  <a:pt x="324939" y="1497542"/>
                </a:cubicBezTo>
                <a:cubicBezTo>
                  <a:pt x="336642" y="1497542"/>
                  <a:pt x="347238" y="1492798"/>
                  <a:pt x="354908" y="1485128"/>
                </a:cubicBezTo>
                <a:close/>
                <a:moveTo>
                  <a:pt x="920018" y="1202573"/>
                </a:moveTo>
                <a:cubicBezTo>
                  <a:pt x="927688" y="1194903"/>
                  <a:pt x="932432" y="1184307"/>
                  <a:pt x="932432" y="1172604"/>
                </a:cubicBezTo>
                <a:cubicBezTo>
                  <a:pt x="932432" y="1149197"/>
                  <a:pt x="913456" y="1130221"/>
                  <a:pt x="890049" y="1130221"/>
                </a:cubicBezTo>
                <a:cubicBezTo>
                  <a:pt x="866642" y="1130221"/>
                  <a:pt x="847666" y="1149197"/>
                  <a:pt x="847666" y="1172604"/>
                </a:cubicBezTo>
                <a:cubicBezTo>
                  <a:pt x="847666" y="1196011"/>
                  <a:pt x="866642" y="1214987"/>
                  <a:pt x="890049" y="1214987"/>
                </a:cubicBezTo>
                <a:cubicBezTo>
                  <a:pt x="901752" y="1214987"/>
                  <a:pt x="912348" y="1210243"/>
                  <a:pt x="920018" y="1202573"/>
                </a:cubicBezTo>
                <a:close/>
                <a:moveTo>
                  <a:pt x="637464" y="1485128"/>
                </a:moveTo>
                <a:cubicBezTo>
                  <a:pt x="645133" y="1477458"/>
                  <a:pt x="649877" y="1466863"/>
                  <a:pt x="649877" y="1455159"/>
                </a:cubicBezTo>
                <a:cubicBezTo>
                  <a:pt x="649877" y="1431752"/>
                  <a:pt x="630901" y="1412776"/>
                  <a:pt x="607494" y="1412776"/>
                </a:cubicBezTo>
                <a:cubicBezTo>
                  <a:pt x="584087" y="1412776"/>
                  <a:pt x="565111" y="1431752"/>
                  <a:pt x="565111" y="1455159"/>
                </a:cubicBezTo>
                <a:cubicBezTo>
                  <a:pt x="565111" y="1478566"/>
                  <a:pt x="584087" y="1497542"/>
                  <a:pt x="607494" y="1497542"/>
                </a:cubicBezTo>
                <a:cubicBezTo>
                  <a:pt x="619198" y="1497542"/>
                  <a:pt x="629793" y="1492798"/>
                  <a:pt x="637464" y="1485128"/>
                </a:cubicBezTo>
                <a:close/>
                <a:moveTo>
                  <a:pt x="1202574" y="1202573"/>
                </a:moveTo>
                <a:cubicBezTo>
                  <a:pt x="1210244" y="1194903"/>
                  <a:pt x="1214988" y="1184308"/>
                  <a:pt x="1214988" y="1172604"/>
                </a:cubicBezTo>
                <a:cubicBezTo>
                  <a:pt x="1214988" y="1149197"/>
                  <a:pt x="1196012" y="1130221"/>
                  <a:pt x="1172605" y="1130221"/>
                </a:cubicBezTo>
                <a:cubicBezTo>
                  <a:pt x="1149198" y="1130221"/>
                  <a:pt x="1130222" y="1149197"/>
                  <a:pt x="1130222" y="1172604"/>
                </a:cubicBezTo>
                <a:cubicBezTo>
                  <a:pt x="1130222" y="1196011"/>
                  <a:pt x="1149198" y="1214987"/>
                  <a:pt x="1172605" y="1214987"/>
                </a:cubicBezTo>
                <a:cubicBezTo>
                  <a:pt x="1184308" y="1214987"/>
                  <a:pt x="1194904" y="1210243"/>
                  <a:pt x="1202574" y="1202573"/>
                </a:cubicBezTo>
                <a:close/>
                <a:moveTo>
                  <a:pt x="920018" y="1485128"/>
                </a:moveTo>
                <a:cubicBezTo>
                  <a:pt x="927688" y="1477458"/>
                  <a:pt x="932432" y="1466862"/>
                  <a:pt x="932432" y="1455159"/>
                </a:cubicBezTo>
                <a:cubicBezTo>
                  <a:pt x="932432" y="1431752"/>
                  <a:pt x="913456" y="1412776"/>
                  <a:pt x="890049" y="1412776"/>
                </a:cubicBezTo>
                <a:cubicBezTo>
                  <a:pt x="866642" y="1412776"/>
                  <a:pt x="847666" y="1431752"/>
                  <a:pt x="847666" y="1455159"/>
                </a:cubicBezTo>
                <a:cubicBezTo>
                  <a:pt x="847666" y="1478566"/>
                  <a:pt x="866642" y="1497542"/>
                  <a:pt x="890049" y="1497542"/>
                </a:cubicBezTo>
                <a:cubicBezTo>
                  <a:pt x="901753" y="1497542"/>
                  <a:pt x="912349" y="1492798"/>
                  <a:pt x="920018" y="1485128"/>
                </a:cubicBezTo>
                <a:close/>
                <a:moveTo>
                  <a:pt x="1202574" y="1485128"/>
                </a:moveTo>
                <a:cubicBezTo>
                  <a:pt x="1210244" y="1477458"/>
                  <a:pt x="1214988" y="1466863"/>
                  <a:pt x="1214988" y="1455159"/>
                </a:cubicBezTo>
                <a:cubicBezTo>
                  <a:pt x="1214988" y="1431752"/>
                  <a:pt x="1196012" y="1412776"/>
                  <a:pt x="1172605" y="1412776"/>
                </a:cubicBezTo>
                <a:cubicBezTo>
                  <a:pt x="1149198" y="1412776"/>
                  <a:pt x="1130222" y="1431752"/>
                  <a:pt x="1130222" y="1455159"/>
                </a:cubicBezTo>
                <a:cubicBezTo>
                  <a:pt x="1130222" y="1478566"/>
                  <a:pt x="1149198" y="1497542"/>
                  <a:pt x="1172605" y="1497542"/>
                </a:cubicBezTo>
                <a:cubicBezTo>
                  <a:pt x="1184308" y="1497542"/>
                  <a:pt x="1194904" y="1492798"/>
                  <a:pt x="1202574" y="1485128"/>
                </a:cubicBezTo>
                <a:close/>
                <a:moveTo>
                  <a:pt x="1485129" y="1485128"/>
                </a:moveTo>
                <a:cubicBezTo>
                  <a:pt x="1492799" y="1477458"/>
                  <a:pt x="1497543" y="1466862"/>
                  <a:pt x="1497543" y="1455159"/>
                </a:cubicBezTo>
                <a:cubicBezTo>
                  <a:pt x="1497543" y="1431752"/>
                  <a:pt x="1478567" y="1412776"/>
                  <a:pt x="1455160" y="1412776"/>
                </a:cubicBezTo>
                <a:cubicBezTo>
                  <a:pt x="1431753" y="1412776"/>
                  <a:pt x="1412777" y="1431752"/>
                  <a:pt x="1412777" y="1455159"/>
                </a:cubicBezTo>
                <a:cubicBezTo>
                  <a:pt x="1412777" y="1478566"/>
                  <a:pt x="1431753" y="1497542"/>
                  <a:pt x="1455160" y="1497542"/>
                </a:cubicBezTo>
                <a:cubicBezTo>
                  <a:pt x="1466864" y="1497542"/>
                  <a:pt x="1477459" y="1492798"/>
                  <a:pt x="1485129" y="148512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48196" y="-1610691"/>
            <a:ext cx="3478615" cy="5894718"/>
          </a:xfrm>
          <a:prstGeom prst="roundRect">
            <a:avLst>
              <a:gd name="adj" fmla="val 50000"/>
            </a:avLst>
          </a:prstGeom>
          <a:gradFill>
            <a:gsLst>
              <a:gs pos="2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0" y="-924310"/>
            <a:ext cx="899875" cy="6035501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  <a:alpha val="82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alphaModFix amt="100000"/>
          </a:blip>
          <a:srcRect l="20352" t="10687" r="14213" b="5672"/>
          <a:stretch>
            <a:fillRect/>
          </a:stretch>
        </p:blipFill>
        <p:spPr>
          <a:xfrm>
            <a:off x="252671" y="1716405"/>
            <a:ext cx="5420360" cy="4600575"/>
          </a:xfrm>
          <a:custGeom>
            <a:avLst/>
            <a:gdLst>
              <a:gd name="connsiteX0" fmla="*/ 0 w 5420360"/>
              <a:gd name="connsiteY0" fmla="*/ 0 h 4600575"/>
              <a:gd name="connsiteX1" fmla="*/ 5420360 w 5420360"/>
              <a:gd name="connsiteY1" fmla="*/ 0 h 4600575"/>
              <a:gd name="connsiteX2" fmla="*/ 5420360 w 5420360"/>
              <a:gd name="connsiteY2" fmla="*/ 4600575 h 4600575"/>
              <a:gd name="connsiteX3" fmla="*/ 3591175 w 5420360"/>
              <a:gd name="connsiteY3" fmla="*/ 4600575 h 4600575"/>
              <a:gd name="connsiteX4" fmla="*/ 3591175 w 5420360"/>
              <a:gd name="connsiteY4" fmla="*/ 4338956 h 4600575"/>
              <a:gd name="connsiteX5" fmla="*/ 2049834 w 5420360"/>
              <a:gd name="connsiteY5" fmla="*/ 4338956 h 4600575"/>
              <a:gd name="connsiteX6" fmla="*/ 2049834 w 5420360"/>
              <a:gd name="connsiteY6" fmla="*/ 4600575 h 4600575"/>
              <a:gd name="connsiteX7" fmla="*/ 0 w 5420360"/>
              <a:gd name="connsiteY7" fmla="*/ 4600575 h 4600575"/>
              <a:gd name="connsiteX8" fmla="*/ 0 w 5420360"/>
              <a:gd name="connsiteY8" fmla="*/ 0 h 4600575"/>
            </a:gdLst>
            <a:ahLst/>
            <a:cxnLst/>
            <a:rect l="l" t="t" r="r" b="b"/>
            <a:pathLst>
              <a:path w="5420360" h="4600575">
                <a:moveTo>
                  <a:pt x="0" y="0"/>
                </a:moveTo>
                <a:lnTo>
                  <a:pt x="5420360" y="0"/>
                </a:lnTo>
                <a:lnTo>
                  <a:pt x="5420360" y="4600575"/>
                </a:lnTo>
                <a:lnTo>
                  <a:pt x="3591175" y="4600575"/>
                </a:lnTo>
                <a:lnTo>
                  <a:pt x="3591175" y="4338956"/>
                </a:lnTo>
                <a:lnTo>
                  <a:pt x="2049834" y="4338956"/>
                </a:lnTo>
                <a:lnTo>
                  <a:pt x="2049834" y="4600575"/>
                </a:lnTo>
                <a:lnTo>
                  <a:pt x="0" y="460057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alphaModFix amt="100000"/>
          </a:blip>
          <a:srcRect l="1040" r="1040"/>
          <a:stretch>
            <a:fillRect/>
          </a:stretch>
        </p:blipFill>
        <p:spPr>
          <a:xfrm>
            <a:off x="605117" y="2016957"/>
            <a:ext cx="4715467" cy="2699156"/>
          </a:xfrm>
          <a:custGeom>
            <a:avLst/>
            <a:gdLst>
              <a:gd name="connsiteX0" fmla="*/ 0 w 4715467"/>
              <a:gd name="connsiteY0" fmla="*/ 0 h 2699156"/>
              <a:gd name="connsiteX1" fmla="*/ 4715467 w 4715467"/>
              <a:gd name="connsiteY1" fmla="*/ 0 h 2699156"/>
              <a:gd name="connsiteX2" fmla="*/ 4715467 w 4715467"/>
              <a:gd name="connsiteY2" fmla="*/ 2699156 h 2699156"/>
              <a:gd name="connsiteX3" fmla="*/ 0 w 4715467"/>
              <a:gd name="connsiteY3" fmla="*/ 2699156 h 2699156"/>
            </a:gdLst>
            <a:ahLst/>
            <a:cxnLst/>
            <a:rect l="l" t="t" r="r" b="b"/>
            <a:pathLst>
              <a:path w="4715467" h="2699156">
                <a:moveTo>
                  <a:pt x="0" y="0"/>
                </a:moveTo>
                <a:lnTo>
                  <a:pt x="4715467" y="0"/>
                </a:lnTo>
                <a:lnTo>
                  <a:pt x="4715467" y="2699156"/>
                </a:lnTo>
                <a:lnTo>
                  <a:pt x="0" y="2699156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3" name="标题 1"/>
          <p:cNvSpPr txBox="1"/>
          <p:nvPr/>
        </p:nvSpPr>
        <p:spPr>
          <a:xfrm>
            <a:off x="660400" y="1066800"/>
            <a:ext cx="3680813" cy="9341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2F2F2">
                    <a:alpha val="25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DESIGN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7369862" y="716150"/>
            <a:ext cx="1780910" cy="299191"/>
          </a:xfrm>
          <a:custGeom>
            <a:avLst/>
            <a:gdLst>
              <a:gd name="connsiteX0" fmla="*/ 741119 w 890768"/>
              <a:gd name="connsiteY0" fmla="*/ 0 h 149649"/>
              <a:gd name="connsiteX1" fmla="*/ 815944 w 890768"/>
              <a:gd name="connsiteY1" fmla="*/ 0 h 149649"/>
              <a:gd name="connsiteX2" fmla="*/ 890768 w 890768"/>
              <a:gd name="connsiteY2" fmla="*/ 74825 h 149649"/>
              <a:gd name="connsiteX3" fmla="*/ 815944 w 890768"/>
              <a:gd name="connsiteY3" fmla="*/ 149649 h 149649"/>
              <a:gd name="connsiteX4" fmla="*/ 741119 w 890768"/>
              <a:gd name="connsiteY4" fmla="*/ 149649 h 149649"/>
              <a:gd name="connsiteX5" fmla="*/ 815944 w 890768"/>
              <a:gd name="connsiteY5" fmla="*/ 74825 h 149649"/>
              <a:gd name="connsiteX6" fmla="*/ 555839 w 890768"/>
              <a:gd name="connsiteY6" fmla="*/ 0 h 149649"/>
              <a:gd name="connsiteX7" fmla="*/ 630664 w 890768"/>
              <a:gd name="connsiteY7" fmla="*/ 0 h 149649"/>
              <a:gd name="connsiteX8" fmla="*/ 705488 w 890768"/>
              <a:gd name="connsiteY8" fmla="*/ 74825 h 149649"/>
              <a:gd name="connsiteX9" fmla="*/ 630664 w 890768"/>
              <a:gd name="connsiteY9" fmla="*/ 149649 h 149649"/>
              <a:gd name="connsiteX10" fmla="*/ 555839 w 890768"/>
              <a:gd name="connsiteY10" fmla="*/ 149649 h 149649"/>
              <a:gd name="connsiteX11" fmla="*/ 630664 w 890768"/>
              <a:gd name="connsiteY11" fmla="*/ 74825 h 149649"/>
              <a:gd name="connsiteX12" fmla="*/ 370559 w 890768"/>
              <a:gd name="connsiteY12" fmla="*/ 0 h 149649"/>
              <a:gd name="connsiteX13" fmla="*/ 445384 w 890768"/>
              <a:gd name="connsiteY13" fmla="*/ 0 h 149649"/>
              <a:gd name="connsiteX14" fmla="*/ 520208 w 890768"/>
              <a:gd name="connsiteY14" fmla="*/ 74825 h 149649"/>
              <a:gd name="connsiteX15" fmla="*/ 445384 w 890768"/>
              <a:gd name="connsiteY15" fmla="*/ 149649 h 149649"/>
              <a:gd name="connsiteX16" fmla="*/ 370559 w 890768"/>
              <a:gd name="connsiteY16" fmla="*/ 149649 h 149649"/>
              <a:gd name="connsiteX17" fmla="*/ 445384 w 890768"/>
              <a:gd name="connsiteY17" fmla="*/ 74825 h 149649"/>
              <a:gd name="connsiteX18" fmla="*/ 185280 w 890768"/>
              <a:gd name="connsiteY18" fmla="*/ 0 h 149649"/>
              <a:gd name="connsiteX19" fmla="*/ 260105 w 890768"/>
              <a:gd name="connsiteY19" fmla="*/ 0 h 149649"/>
              <a:gd name="connsiteX20" fmla="*/ 334929 w 890768"/>
              <a:gd name="connsiteY20" fmla="*/ 74825 h 149649"/>
              <a:gd name="connsiteX21" fmla="*/ 260105 w 890768"/>
              <a:gd name="connsiteY21" fmla="*/ 149649 h 149649"/>
              <a:gd name="connsiteX22" fmla="*/ 185280 w 890768"/>
              <a:gd name="connsiteY22" fmla="*/ 149649 h 149649"/>
              <a:gd name="connsiteX23" fmla="*/ 260105 w 890768"/>
              <a:gd name="connsiteY23" fmla="*/ 74825 h 149649"/>
              <a:gd name="connsiteX24" fmla="*/ 0 w 890768"/>
              <a:gd name="connsiteY24" fmla="*/ 0 h 149649"/>
              <a:gd name="connsiteX25" fmla="*/ 74825 w 890768"/>
              <a:gd name="connsiteY25" fmla="*/ 0 h 149649"/>
              <a:gd name="connsiteX26" fmla="*/ 149649 w 890768"/>
              <a:gd name="connsiteY26" fmla="*/ 74825 h 149649"/>
              <a:gd name="connsiteX27" fmla="*/ 74825 w 890768"/>
              <a:gd name="connsiteY27" fmla="*/ 149649 h 149649"/>
              <a:gd name="connsiteX28" fmla="*/ 0 w 890768"/>
              <a:gd name="connsiteY28" fmla="*/ 149649 h 149649"/>
              <a:gd name="connsiteX29" fmla="*/ 74825 w 890768"/>
              <a:gd name="connsiteY29" fmla="*/ 74825 h 149649"/>
            </a:gdLst>
            <a:ahLst/>
            <a:cxnLst/>
            <a:rect l="l" t="t" r="r" b="b"/>
            <a:pathLst>
              <a:path w="890768" h="149649">
                <a:moveTo>
                  <a:pt x="741119" y="0"/>
                </a:moveTo>
                <a:lnTo>
                  <a:pt x="815944" y="0"/>
                </a:lnTo>
                <a:lnTo>
                  <a:pt x="890768" y="74825"/>
                </a:lnTo>
                <a:lnTo>
                  <a:pt x="815944" y="149649"/>
                </a:lnTo>
                <a:lnTo>
                  <a:pt x="741119" y="149649"/>
                </a:lnTo>
                <a:lnTo>
                  <a:pt x="815944" y="74825"/>
                </a:lnTo>
                <a:close/>
                <a:moveTo>
                  <a:pt x="555839" y="0"/>
                </a:moveTo>
                <a:lnTo>
                  <a:pt x="630664" y="0"/>
                </a:lnTo>
                <a:lnTo>
                  <a:pt x="705488" y="74825"/>
                </a:lnTo>
                <a:lnTo>
                  <a:pt x="630664" y="149649"/>
                </a:lnTo>
                <a:lnTo>
                  <a:pt x="555839" y="149649"/>
                </a:lnTo>
                <a:lnTo>
                  <a:pt x="630664" y="74825"/>
                </a:lnTo>
                <a:close/>
                <a:moveTo>
                  <a:pt x="370559" y="0"/>
                </a:moveTo>
                <a:lnTo>
                  <a:pt x="445384" y="0"/>
                </a:lnTo>
                <a:lnTo>
                  <a:pt x="520208" y="74825"/>
                </a:lnTo>
                <a:lnTo>
                  <a:pt x="445384" y="149649"/>
                </a:lnTo>
                <a:lnTo>
                  <a:pt x="370559" y="149649"/>
                </a:lnTo>
                <a:lnTo>
                  <a:pt x="445384" y="74825"/>
                </a:lnTo>
                <a:close/>
                <a:moveTo>
                  <a:pt x="185280" y="0"/>
                </a:moveTo>
                <a:lnTo>
                  <a:pt x="260105" y="0"/>
                </a:lnTo>
                <a:lnTo>
                  <a:pt x="334929" y="74825"/>
                </a:lnTo>
                <a:lnTo>
                  <a:pt x="260105" y="149649"/>
                </a:lnTo>
                <a:lnTo>
                  <a:pt x="185280" y="149649"/>
                </a:lnTo>
                <a:lnTo>
                  <a:pt x="260105" y="74825"/>
                </a:lnTo>
                <a:close/>
                <a:moveTo>
                  <a:pt x="0" y="0"/>
                </a:moveTo>
                <a:lnTo>
                  <a:pt x="74825" y="0"/>
                </a:lnTo>
                <a:lnTo>
                  <a:pt x="149649" y="74825"/>
                </a:lnTo>
                <a:lnTo>
                  <a:pt x="74825" y="149649"/>
                </a:lnTo>
                <a:lnTo>
                  <a:pt x="0" y="149649"/>
                </a:lnTo>
                <a:lnTo>
                  <a:pt x="74825" y="74825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10800000" flipV="1">
            <a:off x="0" y="4249440"/>
            <a:ext cx="6618880" cy="2608560"/>
          </a:xfrm>
          <a:custGeom>
            <a:avLst/>
            <a:gdLst>
              <a:gd name="connsiteX0" fmla="*/ 7273060 w 7739574"/>
              <a:gd name="connsiteY0" fmla="*/ 52 h 5014789"/>
              <a:gd name="connsiteX1" fmla="*/ 7631964 w 7739574"/>
              <a:gd name="connsiteY1" fmla="*/ 90705 h 5014789"/>
              <a:gd name="connsiteX2" fmla="*/ 7739574 w 7739574"/>
              <a:gd name="connsiteY2" fmla="*/ 141343 h 5014789"/>
              <a:gd name="connsiteX3" fmla="*/ 7739574 w 7739574"/>
              <a:gd name="connsiteY3" fmla="*/ 5014789 h 5014789"/>
              <a:gd name="connsiteX4" fmla="*/ 0 w 7739574"/>
              <a:gd name="connsiteY4" fmla="*/ 5014789 h 5014789"/>
              <a:gd name="connsiteX5" fmla="*/ 11383 w 7739574"/>
              <a:gd name="connsiteY5" fmla="*/ 4963174 h 5014789"/>
              <a:gd name="connsiteX6" fmla="*/ 525975 w 7739574"/>
              <a:gd name="connsiteY6" fmla="*/ 4310846 h 5014789"/>
              <a:gd name="connsiteX7" fmla="*/ 2891803 w 7739574"/>
              <a:gd name="connsiteY7" fmla="*/ 3962503 h 5014789"/>
              <a:gd name="connsiteX8" fmla="*/ 4299688 w 7739574"/>
              <a:gd name="connsiteY8" fmla="*/ 2032103 h 5014789"/>
              <a:gd name="connsiteX9" fmla="*/ 6201060 w 7739574"/>
              <a:gd name="connsiteY9" fmla="*/ 1669246 h 5014789"/>
              <a:gd name="connsiteX10" fmla="*/ 7173517 w 7739574"/>
              <a:gd name="connsiteY10" fmla="*/ 14618 h 5014789"/>
              <a:gd name="connsiteX11" fmla="*/ 7273060 w 7739574"/>
              <a:gd name="connsiteY11" fmla="*/ 52 h 5014789"/>
            </a:gdLst>
            <a:ahLst/>
            <a:cxnLst/>
            <a:rect l="l" t="t" r="r" b="b"/>
            <a:pathLst>
              <a:path w="7739574" h="5014789">
                <a:moveTo>
                  <a:pt x="7273060" y="52"/>
                </a:moveTo>
                <a:cubicBezTo>
                  <a:pt x="7378439" y="-1547"/>
                  <a:pt x="7500514" y="33980"/>
                  <a:pt x="7631964" y="90705"/>
                </a:cubicBezTo>
                <a:lnTo>
                  <a:pt x="7739574" y="141343"/>
                </a:lnTo>
                <a:lnTo>
                  <a:pt x="7739574" y="5014789"/>
                </a:lnTo>
                <a:lnTo>
                  <a:pt x="0" y="5014789"/>
                </a:lnTo>
                <a:lnTo>
                  <a:pt x="11383" y="4963174"/>
                </a:lnTo>
                <a:cubicBezTo>
                  <a:pt x="82041" y="4700256"/>
                  <a:pt x="217546" y="4466573"/>
                  <a:pt x="525975" y="4310846"/>
                </a:cubicBezTo>
                <a:cubicBezTo>
                  <a:pt x="1019460" y="4061684"/>
                  <a:pt x="2262851" y="4342293"/>
                  <a:pt x="2891803" y="3962503"/>
                </a:cubicBezTo>
                <a:cubicBezTo>
                  <a:pt x="3520755" y="3582713"/>
                  <a:pt x="3748145" y="2414312"/>
                  <a:pt x="4299688" y="2032103"/>
                </a:cubicBezTo>
                <a:cubicBezTo>
                  <a:pt x="4851231" y="1649894"/>
                  <a:pt x="5722089" y="2005493"/>
                  <a:pt x="6201060" y="1669246"/>
                </a:cubicBezTo>
                <a:cubicBezTo>
                  <a:pt x="6680031" y="1332999"/>
                  <a:pt x="6675193" y="164599"/>
                  <a:pt x="7173517" y="14618"/>
                </a:cubicBezTo>
                <a:cubicBezTo>
                  <a:pt x="7204662" y="5244"/>
                  <a:pt x="7237934" y="586"/>
                  <a:pt x="7273060" y="52"/>
                </a:cubicBezTo>
                <a:close/>
              </a:path>
            </a:pathLst>
          </a:custGeom>
          <a:gradFill>
            <a:gsLst>
              <a:gs pos="25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199057" y="259898"/>
            <a:ext cx="2007877" cy="648152"/>
          </a:xfrm>
          <a:custGeom>
            <a:avLst/>
            <a:gdLst>
              <a:gd name="connsiteX0" fmla="*/ 2788648 w 2866119"/>
              <a:gd name="connsiteY0" fmla="*/ 770254 h 925196"/>
              <a:gd name="connsiteX1" fmla="*/ 2866119 w 2866119"/>
              <a:gd name="connsiteY1" fmla="*/ 847725 h 925196"/>
              <a:gd name="connsiteX2" fmla="*/ 2788648 w 2866119"/>
              <a:gd name="connsiteY2" fmla="*/ 925196 h 925196"/>
              <a:gd name="connsiteX3" fmla="*/ 2711177 w 2866119"/>
              <a:gd name="connsiteY3" fmla="*/ 847725 h 925196"/>
              <a:gd name="connsiteX4" fmla="*/ 2788648 w 2866119"/>
              <a:gd name="connsiteY4" fmla="*/ 770254 h 925196"/>
              <a:gd name="connsiteX5" fmla="*/ 2336786 w 2866119"/>
              <a:gd name="connsiteY5" fmla="*/ 770254 h 925196"/>
              <a:gd name="connsiteX6" fmla="*/ 2414257 w 2866119"/>
              <a:gd name="connsiteY6" fmla="*/ 847725 h 925196"/>
              <a:gd name="connsiteX7" fmla="*/ 2336786 w 2866119"/>
              <a:gd name="connsiteY7" fmla="*/ 925196 h 925196"/>
              <a:gd name="connsiteX8" fmla="*/ 2259315 w 2866119"/>
              <a:gd name="connsiteY8" fmla="*/ 847725 h 925196"/>
              <a:gd name="connsiteX9" fmla="*/ 2336786 w 2866119"/>
              <a:gd name="connsiteY9" fmla="*/ 770254 h 925196"/>
              <a:gd name="connsiteX10" fmla="*/ 1884923 w 2866119"/>
              <a:gd name="connsiteY10" fmla="*/ 770254 h 925196"/>
              <a:gd name="connsiteX11" fmla="*/ 1962394 w 2866119"/>
              <a:gd name="connsiteY11" fmla="*/ 847725 h 925196"/>
              <a:gd name="connsiteX12" fmla="*/ 1884923 w 2866119"/>
              <a:gd name="connsiteY12" fmla="*/ 925196 h 925196"/>
              <a:gd name="connsiteX13" fmla="*/ 1807452 w 2866119"/>
              <a:gd name="connsiteY13" fmla="*/ 847725 h 925196"/>
              <a:gd name="connsiteX14" fmla="*/ 1884923 w 2866119"/>
              <a:gd name="connsiteY14" fmla="*/ 770254 h 925196"/>
              <a:gd name="connsiteX15" fmla="*/ 1433060 w 2866119"/>
              <a:gd name="connsiteY15" fmla="*/ 770254 h 925196"/>
              <a:gd name="connsiteX16" fmla="*/ 1510531 w 2866119"/>
              <a:gd name="connsiteY16" fmla="*/ 847725 h 925196"/>
              <a:gd name="connsiteX17" fmla="*/ 1433060 w 2866119"/>
              <a:gd name="connsiteY17" fmla="*/ 925196 h 925196"/>
              <a:gd name="connsiteX18" fmla="*/ 1355589 w 2866119"/>
              <a:gd name="connsiteY18" fmla="*/ 847725 h 925196"/>
              <a:gd name="connsiteX19" fmla="*/ 1433060 w 2866119"/>
              <a:gd name="connsiteY19" fmla="*/ 770254 h 925196"/>
              <a:gd name="connsiteX20" fmla="*/ 981197 w 2866119"/>
              <a:gd name="connsiteY20" fmla="*/ 770254 h 925196"/>
              <a:gd name="connsiteX21" fmla="*/ 1058668 w 2866119"/>
              <a:gd name="connsiteY21" fmla="*/ 847725 h 925196"/>
              <a:gd name="connsiteX22" fmla="*/ 981197 w 2866119"/>
              <a:gd name="connsiteY22" fmla="*/ 925196 h 925196"/>
              <a:gd name="connsiteX23" fmla="*/ 903726 w 2866119"/>
              <a:gd name="connsiteY23" fmla="*/ 847725 h 925196"/>
              <a:gd name="connsiteX24" fmla="*/ 981197 w 2866119"/>
              <a:gd name="connsiteY24" fmla="*/ 770254 h 925196"/>
              <a:gd name="connsiteX25" fmla="*/ 529334 w 2866119"/>
              <a:gd name="connsiteY25" fmla="*/ 770254 h 925196"/>
              <a:gd name="connsiteX26" fmla="*/ 606805 w 2866119"/>
              <a:gd name="connsiteY26" fmla="*/ 847725 h 925196"/>
              <a:gd name="connsiteX27" fmla="*/ 529334 w 2866119"/>
              <a:gd name="connsiteY27" fmla="*/ 925196 h 925196"/>
              <a:gd name="connsiteX28" fmla="*/ 451863 w 2866119"/>
              <a:gd name="connsiteY28" fmla="*/ 847725 h 925196"/>
              <a:gd name="connsiteX29" fmla="*/ 529334 w 2866119"/>
              <a:gd name="connsiteY29" fmla="*/ 770254 h 925196"/>
              <a:gd name="connsiteX30" fmla="*/ 77471 w 2866119"/>
              <a:gd name="connsiteY30" fmla="*/ 770254 h 925196"/>
              <a:gd name="connsiteX31" fmla="*/ 154942 w 2866119"/>
              <a:gd name="connsiteY31" fmla="*/ 847725 h 925196"/>
              <a:gd name="connsiteX32" fmla="*/ 77471 w 2866119"/>
              <a:gd name="connsiteY32" fmla="*/ 925196 h 925196"/>
              <a:gd name="connsiteX33" fmla="*/ 0 w 2866119"/>
              <a:gd name="connsiteY33" fmla="*/ 847725 h 925196"/>
              <a:gd name="connsiteX34" fmla="*/ 77471 w 2866119"/>
              <a:gd name="connsiteY34" fmla="*/ 770254 h 925196"/>
              <a:gd name="connsiteX35" fmla="*/ 2788648 w 2866119"/>
              <a:gd name="connsiteY35" fmla="*/ 385127 h 925196"/>
              <a:gd name="connsiteX36" fmla="*/ 2866119 w 2866119"/>
              <a:gd name="connsiteY36" fmla="*/ 462598 h 925196"/>
              <a:gd name="connsiteX37" fmla="*/ 2788648 w 2866119"/>
              <a:gd name="connsiteY37" fmla="*/ 540069 h 925196"/>
              <a:gd name="connsiteX38" fmla="*/ 2711177 w 2866119"/>
              <a:gd name="connsiteY38" fmla="*/ 462598 h 925196"/>
              <a:gd name="connsiteX39" fmla="*/ 2788648 w 2866119"/>
              <a:gd name="connsiteY39" fmla="*/ 385127 h 925196"/>
              <a:gd name="connsiteX40" fmla="*/ 2336786 w 2866119"/>
              <a:gd name="connsiteY40" fmla="*/ 385127 h 925196"/>
              <a:gd name="connsiteX41" fmla="*/ 2414257 w 2866119"/>
              <a:gd name="connsiteY41" fmla="*/ 462598 h 925196"/>
              <a:gd name="connsiteX42" fmla="*/ 2336786 w 2866119"/>
              <a:gd name="connsiteY42" fmla="*/ 540069 h 925196"/>
              <a:gd name="connsiteX43" fmla="*/ 2259315 w 2866119"/>
              <a:gd name="connsiteY43" fmla="*/ 462598 h 925196"/>
              <a:gd name="connsiteX44" fmla="*/ 2336786 w 2866119"/>
              <a:gd name="connsiteY44" fmla="*/ 385127 h 925196"/>
              <a:gd name="connsiteX45" fmla="*/ 1884923 w 2866119"/>
              <a:gd name="connsiteY45" fmla="*/ 385127 h 925196"/>
              <a:gd name="connsiteX46" fmla="*/ 1962394 w 2866119"/>
              <a:gd name="connsiteY46" fmla="*/ 462598 h 925196"/>
              <a:gd name="connsiteX47" fmla="*/ 1884923 w 2866119"/>
              <a:gd name="connsiteY47" fmla="*/ 540069 h 925196"/>
              <a:gd name="connsiteX48" fmla="*/ 1807452 w 2866119"/>
              <a:gd name="connsiteY48" fmla="*/ 462598 h 925196"/>
              <a:gd name="connsiteX49" fmla="*/ 1884923 w 2866119"/>
              <a:gd name="connsiteY49" fmla="*/ 385127 h 925196"/>
              <a:gd name="connsiteX50" fmla="*/ 1433060 w 2866119"/>
              <a:gd name="connsiteY50" fmla="*/ 385127 h 925196"/>
              <a:gd name="connsiteX51" fmla="*/ 1510531 w 2866119"/>
              <a:gd name="connsiteY51" fmla="*/ 462598 h 925196"/>
              <a:gd name="connsiteX52" fmla="*/ 1433060 w 2866119"/>
              <a:gd name="connsiteY52" fmla="*/ 540069 h 925196"/>
              <a:gd name="connsiteX53" fmla="*/ 1355589 w 2866119"/>
              <a:gd name="connsiteY53" fmla="*/ 462598 h 925196"/>
              <a:gd name="connsiteX54" fmla="*/ 1433060 w 2866119"/>
              <a:gd name="connsiteY54" fmla="*/ 385127 h 925196"/>
              <a:gd name="connsiteX55" fmla="*/ 981197 w 2866119"/>
              <a:gd name="connsiteY55" fmla="*/ 385127 h 925196"/>
              <a:gd name="connsiteX56" fmla="*/ 1058668 w 2866119"/>
              <a:gd name="connsiteY56" fmla="*/ 462598 h 925196"/>
              <a:gd name="connsiteX57" fmla="*/ 981197 w 2866119"/>
              <a:gd name="connsiteY57" fmla="*/ 540069 h 925196"/>
              <a:gd name="connsiteX58" fmla="*/ 903726 w 2866119"/>
              <a:gd name="connsiteY58" fmla="*/ 462598 h 925196"/>
              <a:gd name="connsiteX59" fmla="*/ 981197 w 2866119"/>
              <a:gd name="connsiteY59" fmla="*/ 385127 h 925196"/>
              <a:gd name="connsiteX60" fmla="*/ 529334 w 2866119"/>
              <a:gd name="connsiteY60" fmla="*/ 385127 h 925196"/>
              <a:gd name="connsiteX61" fmla="*/ 606805 w 2866119"/>
              <a:gd name="connsiteY61" fmla="*/ 462598 h 925196"/>
              <a:gd name="connsiteX62" fmla="*/ 529334 w 2866119"/>
              <a:gd name="connsiteY62" fmla="*/ 540069 h 925196"/>
              <a:gd name="connsiteX63" fmla="*/ 451863 w 2866119"/>
              <a:gd name="connsiteY63" fmla="*/ 462598 h 925196"/>
              <a:gd name="connsiteX64" fmla="*/ 529334 w 2866119"/>
              <a:gd name="connsiteY64" fmla="*/ 385127 h 925196"/>
              <a:gd name="connsiteX65" fmla="*/ 77471 w 2866119"/>
              <a:gd name="connsiteY65" fmla="*/ 385127 h 925196"/>
              <a:gd name="connsiteX66" fmla="*/ 154942 w 2866119"/>
              <a:gd name="connsiteY66" fmla="*/ 462598 h 925196"/>
              <a:gd name="connsiteX67" fmla="*/ 77471 w 2866119"/>
              <a:gd name="connsiteY67" fmla="*/ 540069 h 925196"/>
              <a:gd name="connsiteX68" fmla="*/ 0 w 2866119"/>
              <a:gd name="connsiteY68" fmla="*/ 462598 h 925196"/>
              <a:gd name="connsiteX69" fmla="*/ 77471 w 2866119"/>
              <a:gd name="connsiteY69" fmla="*/ 385127 h 925196"/>
              <a:gd name="connsiteX70" fmla="*/ 2788648 w 2866119"/>
              <a:gd name="connsiteY70" fmla="*/ 0 h 925196"/>
              <a:gd name="connsiteX71" fmla="*/ 2866119 w 2866119"/>
              <a:gd name="connsiteY71" fmla="*/ 77471 h 925196"/>
              <a:gd name="connsiteX72" fmla="*/ 2788648 w 2866119"/>
              <a:gd name="connsiteY72" fmla="*/ 154942 h 925196"/>
              <a:gd name="connsiteX73" fmla="*/ 2711177 w 2866119"/>
              <a:gd name="connsiteY73" fmla="*/ 77471 h 925196"/>
              <a:gd name="connsiteX74" fmla="*/ 2788648 w 2866119"/>
              <a:gd name="connsiteY74" fmla="*/ 0 h 925196"/>
              <a:gd name="connsiteX75" fmla="*/ 2336786 w 2866119"/>
              <a:gd name="connsiteY75" fmla="*/ 0 h 925196"/>
              <a:gd name="connsiteX76" fmla="*/ 2414257 w 2866119"/>
              <a:gd name="connsiteY76" fmla="*/ 77471 h 925196"/>
              <a:gd name="connsiteX77" fmla="*/ 2336786 w 2866119"/>
              <a:gd name="connsiteY77" fmla="*/ 154942 h 925196"/>
              <a:gd name="connsiteX78" fmla="*/ 2259315 w 2866119"/>
              <a:gd name="connsiteY78" fmla="*/ 77471 h 925196"/>
              <a:gd name="connsiteX79" fmla="*/ 2336786 w 2866119"/>
              <a:gd name="connsiteY79" fmla="*/ 0 h 925196"/>
              <a:gd name="connsiteX80" fmla="*/ 1884923 w 2866119"/>
              <a:gd name="connsiteY80" fmla="*/ 0 h 925196"/>
              <a:gd name="connsiteX81" fmla="*/ 1962394 w 2866119"/>
              <a:gd name="connsiteY81" fmla="*/ 77471 h 925196"/>
              <a:gd name="connsiteX82" fmla="*/ 1884923 w 2866119"/>
              <a:gd name="connsiteY82" fmla="*/ 154942 h 925196"/>
              <a:gd name="connsiteX83" fmla="*/ 1807452 w 2866119"/>
              <a:gd name="connsiteY83" fmla="*/ 77471 h 925196"/>
              <a:gd name="connsiteX84" fmla="*/ 1884923 w 2866119"/>
              <a:gd name="connsiteY84" fmla="*/ 0 h 925196"/>
              <a:gd name="connsiteX85" fmla="*/ 1433060 w 2866119"/>
              <a:gd name="connsiteY85" fmla="*/ 0 h 925196"/>
              <a:gd name="connsiteX86" fmla="*/ 1510531 w 2866119"/>
              <a:gd name="connsiteY86" fmla="*/ 77471 h 925196"/>
              <a:gd name="connsiteX87" fmla="*/ 1433060 w 2866119"/>
              <a:gd name="connsiteY87" fmla="*/ 154942 h 925196"/>
              <a:gd name="connsiteX88" fmla="*/ 1355589 w 2866119"/>
              <a:gd name="connsiteY88" fmla="*/ 77471 h 925196"/>
              <a:gd name="connsiteX89" fmla="*/ 1433060 w 2866119"/>
              <a:gd name="connsiteY89" fmla="*/ 0 h 925196"/>
              <a:gd name="connsiteX90" fmla="*/ 981197 w 2866119"/>
              <a:gd name="connsiteY90" fmla="*/ 0 h 925196"/>
              <a:gd name="connsiteX91" fmla="*/ 1058668 w 2866119"/>
              <a:gd name="connsiteY91" fmla="*/ 77471 h 925196"/>
              <a:gd name="connsiteX92" fmla="*/ 981197 w 2866119"/>
              <a:gd name="connsiteY92" fmla="*/ 154942 h 925196"/>
              <a:gd name="connsiteX93" fmla="*/ 903726 w 2866119"/>
              <a:gd name="connsiteY93" fmla="*/ 77471 h 925196"/>
              <a:gd name="connsiteX94" fmla="*/ 981197 w 2866119"/>
              <a:gd name="connsiteY94" fmla="*/ 0 h 925196"/>
              <a:gd name="connsiteX95" fmla="*/ 529334 w 2866119"/>
              <a:gd name="connsiteY95" fmla="*/ 0 h 925196"/>
              <a:gd name="connsiteX96" fmla="*/ 606805 w 2866119"/>
              <a:gd name="connsiteY96" fmla="*/ 77471 h 925196"/>
              <a:gd name="connsiteX97" fmla="*/ 529334 w 2866119"/>
              <a:gd name="connsiteY97" fmla="*/ 154942 h 925196"/>
              <a:gd name="connsiteX98" fmla="*/ 451863 w 2866119"/>
              <a:gd name="connsiteY98" fmla="*/ 77471 h 925196"/>
              <a:gd name="connsiteX99" fmla="*/ 529334 w 2866119"/>
              <a:gd name="connsiteY99" fmla="*/ 0 h 925196"/>
              <a:gd name="connsiteX100" fmla="*/ 77471 w 2866119"/>
              <a:gd name="connsiteY100" fmla="*/ 0 h 925196"/>
              <a:gd name="connsiteX101" fmla="*/ 154942 w 2866119"/>
              <a:gd name="connsiteY101" fmla="*/ 77471 h 925196"/>
              <a:gd name="connsiteX102" fmla="*/ 77471 w 2866119"/>
              <a:gd name="connsiteY102" fmla="*/ 154942 h 925196"/>
              <a:gd name="connsiteX103" fmla="*/ 0 w 2866119"/>
              <a:gd name="connsiteY103" fmla="*/ 77471 h 925196"/>
              <a:gd name="connsiteX104" fmla="*/ 77471 w 2866119"/>
              <a:gd name="connsiteY104" fmla="*/ 0 h 925196"/>
            </a:gdLst>
            <a:ahLst/>
            <a:cxnLst/>
            <a:rect l="l" t="t" r="r" b="b"/>
            <a:pathLst>
              <a:path w="2866119" h="925196">
                <a:moveTo>
                  <a:pt x="2788648" y="770254"/>
                </a:moveTo>
                <a:cubicBezTo>
                  <a:pt x="2831434" y="770254"/>
                  <a:pt x="2866119" y="804939"/>
                  <a:pt x="2866119" y="847725"/>
                </a:cubicBezTo>
                <a:cubicBezTo>
                  <a:pt x="2866119" y="890511"/>
                  <a:pt x="2831434" y="925196"/>
                  <a:pt x="2788648" y="925196"/>
                </a:cubicBezTo>
                <a:cubicBezTo>
                  <a:pt x="2745862" y="925196"/>
                  <a:pt x="2711177" y="890511"/>
                  <a:pt x="2711177" y="847725"/>
                </a:cubicBezTo>
                <a:cubicBezTo>
                  <a:pt x="2711177" y="804939"/>
                  <a:pt x="2745862" y="770254"/>
                  <a:pt x="2788648" y="770254"/>
                </a:cubicBezTo>
                <a:close/>
                <a:moveTo>
                  <a:pt x="2336786" y="770254"/>
                </a:moveTo>
                <a:cubicBezTo>
                  <a:pt x="2379572" y="770254"/>
                  <a:pt x="2414257" y="804939"/>
                  <a:pt x="2414257" y="847725"/>
                </a:cubicBezTo>
                <a:cubicBezTo>
                  <a:pt x="2414257" y="890511"/>
                  <a:pt x="2379572" y="925196"/>
                  <a:pt x="2336786" y="925196"/>
                </a:cubicBezTo>
                <a:cubicBezTo>
                  <a:pt x="2294000" y="925196"/>
                  <a:pt x="2259315" y="890511"/>
                  <a:pt x="2259315" y="847725"/>
                </a:cubicBezTo>
                <a:cubicBezTo>
                  <a:pt x="2259315" y="804939"/>
                  <a:pt x="2294000" y="770254"/>
                  <a:pt x="2336786" y="770254"/>
                </a:cubicBezTo>
                <a:close/>
                <a:moveTo>
                  <a:pt x="1884923" y="770254"/>
                </a:moveTo>
                <a:cubicBezTo>
                  <a:pt x="1927709" y="770254"/>
                  <a:pt x="1962394" y="804939"/>
                  <a:pt x="1962394" y="847725"/>
                </a:cubicBezTo>
                <a:cubicBezTo>
                  <a:pt x="1962394" y="890511"/>
                  <a:pt x="1927709" y="925196"/>
                  <a:pt x="1884923" y="925196"/>
                </a:cubicBezTo>
                <a:cubicBezTo>
                  <a:pt x="1842137" y="925196"/>
                  <a:pt x="1807452" y="890511"/>
                  <a:pt x="1807452" y="847725"/>
                </a:cubicBezTo>
                <a:cubicBezTo>
                  <a:pt x="1807452" y="804939"/>
                  <a:pt x="1842137" y="770254"/>
                  <a:pt x="1884923" y="770254"/>
                </a:cubicBezTo>
                <a:close/>
                <a:moveTo>
                  <a:pt x="1433060" y="770254"/>
                </a:moveTo>
                <a:cubicBezTo>
                  <a:pt x="1475846" y="770254"/>
                  <a:pt x="1510531" y="804939"/>
                  <a:pt x="1510531" y="847725"/>
                </a:cubicBezTo>
                <a:cubicBezTo>
                  <a:pt x="1510531" y="890511"/>
                  <a:pt x="1475846" y="925196"/>
                  <a:pt x="1433060" y="925196"/>
                </a:cubicBezTo>
                <a:cubicBezTo>
                  <a:pt x="1390274" y="925196"/>
                  <a:pt x="1355589" y="890511"/>
                  <a:pt x="1355589" y="847725"/>
                </a:cubicBezTo>
                <a:cubicBezTo>
                  <a:pt x="1355589" y="804939"/>
                  <a:pt x="1390274" y="770254"/>
                  <a:pt x="1433060" y="770254"/>
                </a:cubicBezTo>
                <a:close/>
                <a:moveTo>
                  <a:pt x="981197" y="770254"/>
                </a:moveTo>
                <a:cubicBezTo>
                  <a:pt x="1023983" y="770254"/>
                  <a:pt x="1058668" y="804939"/>
                  <a:pt x="1058668" y="847725"/>
                </a:cubicBezTo>
                <a:cubicBezTo>
                  <a:pt x="1058668" y="890511"/>
                  <a:pt x="1023983" y="925196"/>
                  <a:pt x="981197" y="925196"/>
                </a:cubicBezTo>
                <a:cubicBezTo>
                  <a:pt x="938411" y="925196"/>
                  <a:pt x="903726" y="890511"/>
                  <a:pt x="903726" y="847725"/>
                </a:cubicBezTo>
                <a:cubicBezTo>
                  <a:pt x="903726" y="804939"/>
                  <a:pt x="938411" y="770254"/>
                  <a:pt x="981197" y="770254"/>
                </a:cubicBezTo>
                <a:close/>
                <a:moveTo>
                  <a:pt x="529334" y="770254"/>
                </a:moveTo>
                <a:cubicBezTo>
                  <a:pt x="572120" y="770254"/>
                  <a:pt x="606805" y="804939"/>
                  <a:pt x="606805" y="847725"/>
                </a:cubicBezTo>
                <a:cubicBezTo>
                  <a:pt x="606805" y="890511"/>
                  <a:pt x="572120" y="925196"/>
                  <a:pt x="529334" y="925196"/>
                </a:cubicBezTo>
                <a:cubicBezTo>
                  <a:pt x="486548" y="925196"/>
                  <a:pt x="451863" y="890511"/>
                  <a:pt x="451863" y="847725"/>
                </a:cubicBezTo>
                <a:cubicBezTo>
                  <a:pt x="451863" y="804939"/>
                  <a:pt x="486548" y="770254"/>
                  <a:pt x="529334" y="770254"/>
                </a:cubicBezTo>
                <a:close/>
                <a:moveTo>
                  <a:pt x="77471" y="770254"/>
                </a:moveTo>
                <a:cubicBezTo>
                  <a:pt x="120257" y="770254"/>
                  <a:pt x="154942" y="804939"/>
                  <a:pt x="154942" y="847725"/>
                </a:cubicBezTo>
                <a:cubicBezTo>
                  <a:pt x="154942" y="890511"/>
                  <a:pt x="120257" y="925196"/>
                  <a:pt x="77471" y="925196"/>
                </a:cubicBezTo>
                <a:cubicBezTo>
                  <a:pt x="34685" y="925196"/>
                  <a:pt x="0" y="890511"/>
                  <a:pt x="0" y="847725"/>
                </a:cubicBezTo>
                <a:cubicBezTo>
                  <a:pt x="0" y="804939"/>
                  <a:pt x="34685" y="770254"/>
                  <a:pt x="77471" y="770254"/>
                </a:cubicBezTo>
                <a:close/>
                <a:moveTo>
                  <a:pt x="2788648" y="385127"/>
                </a:moveTo>
                <a:cubicBezTo>
                  <a:pt x="2831434" y="385127"/>
                  <a:pt x="2866119" y="419812"/>
                  <a:pt x="2866119" y="462598"/>
                </a:cubicBezTo>
                <a:cubicBezTo>
                  <a:pt x="2866119" y="505384"/>
                  <a:pt x="2831434" y="540069"/>
                  <a:pt x="2788648" y="540069"/>
                </a:cubicBezTo>
                <a:cubicBezTo>
                  <a:pt x="2745862" y="540069"/>
                  <a:pt x="2711177" y="505384"/>
                  <a:pt x="2711177" y="462598"/>
                </a:cubicBezTo>
                <a:cubicBezTo>
                  <a:pt x="2711177" y="419812"/>
                  <a:pt x="2745862" y="385127"/>
                  <a:pt x="2788648" y="385127"/>
                </a:cubicBezTo>
                <a:close/>
                <a:moveTo>
                  <a:pt x="2336786" y="385127"/>
                </a:moveTo>
                <a:cubicBezTo>
                  <a:pt x="2379572" y="385127"/>
                  <a:pt x="2414257" y="419812"/>
                  <a:pt x="2414257" y="462598"/>
                </a:cubicBezTo>
                <a:cubicBezTo>
                  <a:pt x="2414257" y="505384"/>
                  <a:pt x="2379572" y="540069"/>
                  <a:pt x="2336786" y="540069"/>
                </a:cubicBezTo>
                <a:cubicBezTo>
                  <a:pt x="2294000" y="540069"/>
                  <a:pt x="2259315" y="505384"/>
                  <a:pt x="2259315" y="462598"/>
                </a:cubicBezTo>
                <a:cubicBezTo>
                  <a:pt x="2259315" y="419812"/>
                  <a:pt x="2294000" y="385127"/>
                  <a:pt x="2336786" y="385127"/>
                </a:cubicBezTo>
                <a:close/>
                <a:moveTo>
                  <a:pt x="1884923" y="385127"/>
                </a:moveTo>
                <a:cubicBezTo>
                  <a:pt x="1927709" y="385127"/>
                  <a:pt x="1962394" y="419812"/>
                  <a:pt x="1962394" y="462598"/>
                </a:cubicBezTo>
                <a:cubicBezTo>
                  <a:pt x="1962394" y="505384"/>
                  <a:pt x="1927709" y="540069"/>
                  <a:pt x="1884923" y="540069"/>
                </a:cubicBezTo>
                <a:cubicBezTo>
                  <a:pt x="1842137" y="540069"/>
                  <a:pt x="1807452" y="505384"/>
                  <a:pt x="1807452" y="462598"/>
                </a:cubicBezTo>
                <a:cubicBezTo>
                  <a:pt x="1807452" y="419812"/>
                  <a:pt x="1842137" y="385127"/>
                  <a:pt x="1884923" y="385127"/>
                </a:cubicBezTo>
                <a:close/>
                <a:moveTo>
                  <a:pt x="1433060" y="385127"/>
                </a:moveTo>
                <a:cubicBezTo>
                  <a:pt x="1475846" y="385127"/>
                  <a:pt x="1510531" y="419812"/>
                  <a:pt x="1510531" y="462598"/>
                </a:cubicBezTo>
                <a:cubicBezTo>
                  <a:pt x="1510531" y="505384"/>
                  <a:pt x="1475846" y="540069"/>
                  <a:pt x="1433060" y="540069"/>
                </a:cubicBezTo>
                <a:cubicBezTo>
                  <a:pt x="1390274" y="540069"/>
                  <a:pt x="1355589" y="505384"/>
                  <a:pt x="1355589" y="462598"/>
                </a:cubicBezTo>
                <a:cubicBezTo>
                  <a:pt x="1355589" y="419812"/>
                  <a:pt x="1390274" y="385127"/>
                  <a:pt x="1433060" y="385127"/>
                </a:cubicBezTo>
                <a:close/>
                <a:moveTo>
                  <a:pt x="981197" y="385127"/>
                </a:moveTo>
                <a:cubicBezTo>
                  <a:pt x="1023983" y="385127"/>
                  <a:pt x="1058668" y="419812"/>
                  <a:pt x="1058668" y="462598"/>
                </a:cubicBezTo>
                <a:cubicBezTo>
                  <a:pt x="1058668" y="505384"/>
                  <a:pt x="1023983" y="540069"/>
                  <a:pt x="981197" y="540069"/>
                </a:cubicBezTo>
                <a:cubicBezTo>
                  <a:pt x="938411" y="540069"/>
                  <a:pt x="903726" y="505384"/>
                  <a:pt x="903726" y="462598"/>
                </a:cubicBezTo>
                <a:cubicBezTo>
                  <a:pt x="903726" y="419812"/>
                  <a:pt x="938411" y="385127"/>
                  <a:pt x="981197" y="385127"/>
                </a:cubicBezTo>
                <a:close/>
                <a:moveTo>
                  <a:pt x="529334" y="385127"/>
                </a:moveTo>
                <a:cubicBezTo>
                  <a:pt x="572120" y="385127"/>
                  <a:pt x="606805" y="419812"/>
                  <a:pt x="606805" y="462598"/>
                </a:cubicBezTo>
                <a:cubicBezTo>
                  <a:pt x="606805" y="505384"/>
                  <a:pt x="572120" y="540069"/>
                  <a:pt x="529334" y="540069"/>
                </a:cubicBezTo>
                <a:cubicBezTo>
                  <a:pt x="486548" y="540069"/>
                  <a:pt x="451863" y="505384"/>
                  <a:pt x="451863" y="462598"/>
                </a:cubicBezTo>
                <a:cubicBezTo>
                  <a:pt x="451863" y="419812"/>
                  <a:pt x="486548" y="385127"/>
                  <a:pt x="529334" y="385127"/>
                </a:cubicBezTo>
                <a:close/>
                <a:moveTo>
                  <a:pt x="77471" y="385127"/>
                </a:moveTo>
                <a:cubicBezTo>
                  <a:pt x="120257" y="385127"/>
                  <a:pt x="154942" y="419812"/>
                  <a:pt x="154942" y="462598"/>
                </a:cubicBezTo>
                <a:cubicBezTo>
                  <a:pt x="154942" y="505384"/>
                  <a:pt x="120257" y="540069"/>
                  <a:pt x="77471" y="540069"/>
                </a:cubicBezTo>
                <a:cubicBezTo>
                  <a:pt x="34685" y="540069"/>
                  <a:pt x="0" y="505384"/>
                  <a:pt x="0" y="462598"/>
                </a:cubicBezTo>
                <a:cubicBezTo>
                  <a:pt x="0" y="419812"/>
                  <a:pt x="34685" y="385127"/>
                  <a:pt x="77471" y="385127"/>
                </a:cubicBezTo>
                <a:close/>
                <a:moveTo>
                  <a:pt x="2788648" y="0"/>
                </a:moveTo>
                <a:cubicBezTo>
                  <a:pt x="2831434" y="0"/>
                  <a:pt x="2866119" y="34685"/>
                  <a:pt x="2866119" y="77471"/>
                </a:cubicBezTo>
                <a:cubicBezTo>
                  <a:pt x="2866119" y="120257"/>
                  <a:pt x="2831434" y="154942"/>
                  <a:pt x="2788648" y="154942"/>
                </a:cubicBezTo>
                <a:cubicBezTo>
                  <a:pt x="2745862" y="154942"/>
                  <a:pt x="2711177" y="120257"/>
                  <a:pt x="2711177" y="77471"/>
                </a:cubicBezTo>
                <a:cubicBezTo>
                  <a:pt x="2711177" y="34685"/>
                  <a:pt x="2745862" y="0"/>
                  <a:pt x="2788648" y="0"/>
                </a:cubicBezTo>
                <a:close/>
                <a:moveTo>
                  <a:pt x="2336786" y="0"/>
                </a:moveTo>
                <a:cubicBezTo>
                  <a:pt x="2379572" y="0"/>
                  <a:pt x="2414257" y="34685"/>
                  <a:pt x="2414257" y="77471"/>
                </a:cubicBezTo>
                <a:cubicBezTo>
                  <a:pt x="2414257" y="120257"/>
                  <a:pt x="2379572" y="154942"/>
                  <a:pt x="2336786" y="154942"/>
                </a:cubicBezTo>
                <a:cubicBezTo>
                  <a:pt x="2294000" y="154942"/>
                  <a:pt x="2259315" y="120257"/>
                  <a:pt x="2259315" y="77471"/>
                </a:cubicBezTo>
                <a:cubicBezTo>
                  <a:pt x="2259315" y="34685"/>
                  <a:pt x="2294000" y="0"/>
                  <a:pt x="2336786" y="0"/>
                </a:cubicBezTo>
                <a:close/>
                <a:moveTo>
                  <a:pt x="1884923" y="0"/>
                </a:moveTo>
                <a:cubicBezTo>
                  <a:pt x="1927709" y="0"/>
                  <a:pt x="1962394" y="34685"/>
                  <a:pt x="1962394" y="77471"/>
                </a:cubicBezTo>
                <a:cubicBezTo>
                  <a:pt x="1962394" y="120257"/>
                  <a:pt x="1927709" y="154942"/>
                  <a:pt x="1884923" y="154942"/>
                </a:cubicBezTo>
                <a:cubicBezTo>
                  <a:pt x="1842137" y="154942"/>
                  <a:pt x="1807452" y="120257"/>
                  <a:pt x="1807452" y="77471"/>
                </a:cubicBezTo>
                <a:cubicBezTo>
                  <a:pt x="1807452" y="34685"/>
                  <a:pt x="1842137" y="0"/>
                  <a:pt x="1884923" y="0"/>
                </a:cubicBezTo>
                <a:close/>
                <a:moveTo>
                  <a:pt x="1433060" y="0"/>
                </a:moveTo>
                <a:cubicBezTo>
                  <a:pt x="1475846" y="0"/>
                  <a:pt x="1510531" y="34685"/>
                  <a:pt x="1510531" y="77471"/>
                </a:cubicBezTo>
                <a:cubicBezTo>
                  <a:pt x="1510531" y="120257"/>
                  <a:pt x="1475846" y="154942"/>
                  <a:pt x="1433060" y="154942"/>
                </a:cubicBezTo>
                <a:cubicBezTo>
                  <a:pt x="1390274" y="154942"/>
                  <a:pt x="1355589" y="120257"/>
                  <a:pt x="1355589" y="77471"/>
                </a:cubicBezTo>
                <a:cubicBezTo>
                  <a:pt x="1355589" y="34685"/>
                  <a:pt x="1390274" y="0"/>
                  <a:pt x="1433060" y="0"/>
                </a:cubicBezTo>
                <a:close/>
                <a:moveTo>
                  <a:pt x="981197" y="0"/>
                </a:moveTo>
                <a:cubicBezTo>
                  <a:pt x="1023983" y="0"/>
                  <a:pt x="1058668" y="34685"/>
                  <a:pt x="1058668" y="77471"/>
                </a:cubicBezTo>
                <a:cubicBezTo>
                  <a:pt x="1058668" y="120257"/>
                  <a:pt x="1023983" y="154942"/>
                  <a:pt x="981197" y="154942"/>
                </a:cubicBezTo>
                <a:cubicBezTo>
                  <a:pt x="938411" y="154942"/>
                  <a:pt x="903726" y="120257"/>
                  <a:pt x="903726" y="77471"/>
                </a:cubicBezTo>
                <a:cubicBezTo>
                  <a:pt x="903726" y="34685"/>
                  <a:pt x="938411" y="0"/>
                  <a:pt x="981197" y="0"/>
                </a:cubicBezTo>
                <a:close/>
                <a:moveTo>
                  <a:pt x="529334" y="0"/>
                </a:moveTo>
                <a:cubicBezTo>
                  <a:pt x="572120" y="0"/>
                  <a:pt x="606805" y="34685"/>
                  <a:pt x="606805" y="77471"/>
                </a:cubicBezTo>
                <a:cubicBezTo>
                  <a:pt x="606805" y="120257"/>
                  <a:pt x="572120" y="154942"/>
                  <a:pt x="529334" y="154942"/>
                </a:cubicBezTo>
                <a:cubicBezTo>
                  <a:pt x="486548" y="154942"/>
                  <a:pt x="451863" y="120257"/>
                  <a:pt x="451863" y="77471"/>
                </a:cubicBezTo>
                <a:cubicBezTo>
                  <a:pt x="451863" y="34685"/>
                  <a:pt x="486548" y="0"/>
                  <a:pt x="529334" y="0"/>
                </a:cubicBezTo>
                <a:close/>
                <a:moveTo>
                  <a:pt x="77471" y="0"/>
                </a:moveTo>
                <a:cubicBezTo>
                  <a:pt x="120257" y="0"/>
                  <a:pt x="154942" y="34685"/>
                  <a:pt x="154942" y="77471"/>
                </a:cubicBezTo>
                <a:cubicBezTo>
                  <a:pt x="154942" y="120257"/>
                  <a:pt x="120257" y="154942"/>
                  <a:pt x="77471" y="154942"/>
                </a:cubicBezTo>
                <a:cubicBezTo>
                  <a:pt x="34685" y="154942"/>
                  <a:pt x="0" y="120257"/>
                  <a:pt x="0" y="77471"/>
                </a:cubicBezTo>
                <a:cubicBezTo>
                  <a:pt x="0" y="34685"/>
                  <a:pt x="34685" y="0"/>
                  <a:pt x="7747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703077" y="5579718"/>
            <a:ext cx="655982" cy="655982"/>
          </a:xfrm>
          <a:prstGeom prst="ellipse">
            <a:avLst/>
          </a:prstGeom>
          <a:solidFill>
            <a:schemeClr val="bg1">
              <a:alpha val="34000"/>
            </a:schemeClr>
          </a:soli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60400" y="5579718"/>
            <a:ext cx="655982" cy="655982"/>
          </a:xfrm>
          <a:prstGeom prst="ellipse">
            <a:avLst/>
          </a:prstGeom>
          <a:gradFill>
            <a:gsLst>
              <a:gs pos="14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1890285" y="5579718"/>
            <a:ext cx="655982" cy="655982"/>
          </a:xfrm>
          <a:prstGeom prst="ellipse">
            <a:avLst/>
          </a:prstGeom>
          <a:solidFill>
            <a:schemeClr val="bg1">
              <a:alpha val="34000"/>
            </a:schemeClr>
          </a:soli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847608" y="5579718"/>
            <a:ext cx="655982" cy="655982"/>
          </a:xfrm>
          <a:prstGeom prst="ellipse">
            <a:avLst/>
          </a:prstGeom>
          <a:gradFill>
            <a:gsLst>
              <a:gs pos="14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3052093" y="5579718"/>
            <a:ext cx="655982" cy="655982"/>
          </a:xfrm>
          <a:prstGeom prst="ellipse">
            <a:avLst/>
          </a:prstGeom>
          <a:solidFill>
            <a:schemeClr val="bg1">
              <a:alpha val="34000"/>
            </a:schemeClr>
          </a:soli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3009416" y="5579718"/>
            <a:ext cx="655982" cy="655982"/>
          </a:xfrm>
          <a:prstGeom prst="ellipse">
            <a:avLst/>
          </a:prstGeom>
          <a:gradFill>
            <a:gsLst>
              <a:gs pos="14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3146688" y="5727952"/>
            <a:ext cx="381439" cy="35951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824924" y="5730635"/>
            <a:ext cx="326934" cy="354148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2008520" y="5746021"/>
            <a:ext cx="334158" cy="323377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5312256" y="5859781"/>
            <a:ext cx="1724814" cy="4533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POWERPOINT</a:t>
            </a: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9370060" y="601190"/>
            <a:ext cx="2148840" cy="5291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>
            <a:off x="9808013" y="783705"/>
            <a:ext cx="1321317" cy="16408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>
            <a:off x="5483912" y="716150"/>
            <a:ext cx="1780910" cy="299191"/>
          </a:xfrm>
          <a:custGeom>
            <a:avLst/>
            <a:gdLst>
              <a:gd name="connsiteX0" fmla="*/ 741119 w 890768"/>
              <a:gd name="connsiteY0" fmla="*/ 0 h 149649"/>
              <a:gd name="connsiteX1" fmla="*/ 815944 w 890768"/>
              <a:gd name="connsiteY1" fmla="*/ 0 h 149649"/>
              <a:gd name="connsiteX2" fmla="*/ 890768 w 890768"/>
              <a:gd name="connsiteY2" fmla="*/ 74825 h 149649"/>
              <a:gd name="connsiteX3" fmla="*/ 815944 w 890768"/>
              <a:gd name="connsiteY3" fmla="*/ 149649 h 149649"/>
              <a:gd name="connsiteX4" fmla="*/ 741119 w 890768"/>
              <a:gd name="connsiteY4" fmla="*/ 149649 h 149649"/>
              <a:gd name="connsiteX5" fmla="*/ 815944 w 890768"/>
              <a:gd name="connsiteY5" fmla="*/ 74825 h 149649"/>
              <a:gd name="connsiteX6" fmla="*/ 555839 w 890768"/>
              <a:gd name="connsiteY6" fmla="*/ 0 h 149649"/>
              <a:gd name="connsiteX7" fmla="*/ 630664 w 890768"/>
              <a:gd name="connsiteY7" fmla="*/ 0 h 149649"/>
              <a:gd name="connsiteX8" fmla="*/ 705488 w 890768"/>
              <a:gd name="connsiteY8" fmla="*/ 74825 h 149649"/>
              <a:gd name="connsiteX9" fmla="*/ 630664 w 890768"/>
              <a:gd name="connsiteY9" fmla="*/ 149649 h 149649"/>
              <a:gd name="connsiteX10" fmla="*/ 555839 w 890768"/>
              <a:gd name="connsiteY10" fmla="*/ 149649 h 149649"/>
              <a:gd name="connsiteX11" fmla="*/ 630664 w 890768"/>
              <a:gd name="connsiteY11" fmla="*/ 74825 h 149649"/>
              <a:gd name="connsiteX12" fmla="*/ 370559 w 890768"/>
              <a:gd name="connsiteY12" fmla="*/ 0 h 149649"/>
              <a:gd name="connsiteX13" fmla="*/ 445384 w 890768"/>
              <a:gd name="connsiteY13" fmla="*/ 0 h 149649"/>
              <a:gd name="connsiteX14" fmla="*/ 520208 w 890768"/>
              <a:gd name="connsiteY14" fmla="*/ 74825 h 149649"/>
              <a:gd name="connsiteX15" fmla="*/ 445384 w 890768"/>
              <a:gd name="connsiteY15" fmla="*/ 149649 h 149649"/>
              <a:gd name="connsiteX16" fmla="*/ 370559 w 890768"/>
              <a:gd name="connsiteY16" fmla="*/ 149649 h 149649"/>
              <a:gd name="connsiteX17" fmla="*/ 445384 w 890768"/>
              <a:gd name="connsiteY17" fmla="*/ 74825 h 149649"/>
              <a:gd name="connsiteX18" fmla="*/ 185280 w 890768"/>
              <a:gd name="connsiteY18" fmla="*/ 0 h 149649"/>
              <a:gd name="connsiteX19" fmla="*/ 260105 w 890768"/>
              <a:gd name="connsiteY19" fmla="*/ 0 h 149649"/>
              <a:gd name="connsiteX20" fmla="*/ 334929 w 890768"/>
              <a:gd name="connsiteY20" fmla="*/ 74825 h 149649"/>
              <a:gd name="connsiteX21" fmla="*/ 260105 w 890768"/>
              <a:gd name="connsiteY21" fmla="*/ 149649 h 149649"/>
              <a:gd name="connsiteX22" fmla="*/ 185280 w 890768"/>
              <a:gd name="connsiteY22" fmla="*/ 149649 h 149649"/>
              <a:gd name="connsiteX23" fmla="*/ 260105 w 890768"/>
              <a:gd name="connsiteY23" fmla="*/ 74825 h 149649"/>
              <a:gd name="connsiteX24" fmla="*/ 0 w 890768"/>
              <a:gd name="connsiteY24" fmla="*/ 0 h 149649"/>
              <a:gd name="connsiteX25" fmla="*/ 74825 w 890768"/>
              <a:gd name="connsiteY25" fmla="*/ 0 h 149649"/>
              <a:gd name="connsiteX26" fmla="*/ 149649 w 890768"/>
              <a:gd name="connsiteY26" fmla="*/ 74825 h 149649"/>
              <a:gd name="connsiteX27" fmla="*/ 74825 w 890768"/>
              <a:gd name="connsiteY27" fmla="*/ 149649 h 149649"/>
              <a:gd name="connsiteX28" fmla="*/ 0 w 890768"/>
              <a:gd name="connsiteY28" fmla="*/ 149649 h 149649"/>
              <a:gd name="connsiteX29" fmla="*/ 74825 w 890768"/>
              <a:gd name="connsiteY29" fmla="*/ 74825 h 149649"/>
            </a:gdLst>
            <a:ahLst/>
            <a:cxnLst/>
            <a:rect l="l" t="t" r="r" b="b"/>
            <a:pathLst>
              <a:path w="890768" h="149649">
                <a:moveTo>
                  <a:pt x="741119" y="0"/>
                </a:moveTo>
                <a:lnTo>
                  <a:pt x="815944" y="0"/>
                </a:lnTo>
                <a:lnTo>
                  <a:pt x="890768" y="74825"/>
                </a:lnTo>
                <a:lnTo>
                  <a:pt x="815944" y="149649"/>
                </a:lnTo>
                <a:lnTo>
                  <a:pt x="741119" y="149649"/>
                </a:lnTo>
                <a:lnTo>
                  <a:pt x="815944" y="74825"/>
                </a:lnTo>
                <a:close/>
                <a:moveTo>
                  <a:pt x="555839" y="0"/>
                </a:moveTo>
                <a:lnTo>
                  <a:pt x="630664" y="0"/>
                </a:lnTo>
                <a:lnTo>
                  <a:pt x="705488" y="74825"/>
                </a:lnTo>
                <a:lnTo>
                  <a:pt x="630664" y="149649"/>
                </a:lnTo>
                <a:lnTo>
                  <a:pt x="555839" y="149649"/>
                </a:lnTo>
                <a:lnTo>
                  <a:pt x="630664" y="74825"/>
                </a:lnTo>
                <a:close/>
                <a:moveTo>
                  <a:pt x="370559" y="0"/>
                </a:moveTo>
                <a:lnTo>
                  <a:pt x="445384" y="0"/>
                </a:lnTo>
                <a:lnTo>
                  <a:pt x="520208" y="74825"/>
                </a:lnTo>
                <a:lnTo>
                  <a:pt x="445384" y="149649"/>
                </a:lnTo>
                <a:lnTo>
                  <a:pt x="370559" y="149649"/>
                </a:lnTo>
                <a:lnTo>
                  <a:pt x="445384" y="74825"/>
                </a:lnTo>
                <a:close/>
                <a:moveTo>
                  <a:pt x="185280" y="0"/>
                </a:moveTo>
                <a:lnTo>
                  <a:pt x="260105" y="0"/>
                </a:lnTo>
                <a:lnTo>
                  <a:pt x="334929" y="74825"/>
                </a:lnTo>
                <a:lnTo>
                  <a:pt x="260105" y="149649"/>
                </a:lnTo>
                <a:lnTo>
                  <a:pt x="185280" y="149649"/>
                </a:lnTo>
                <a:lnTo>
                  <a:pt x="260105" y="74825"/>
                </a:lnTo>
                <a:close/>
                <a:moveTo>
                  <a:pt x="0" y="0"/>
                </a:moveTo>
                <a:lnTo>
                  <a:pt x="74825" y="0"/>
                </a:lnTo>
                <a:lnTo>
                  <a:pt x="149649" y="74825"/>
                </a:lnTo>
                <a:lnTo>
                  <a:pt x="74825" y="149649"/>
                </a:lnTo>
                <a:lnTo>
                  <a:pt x="0" y="149649"/>
                </a:lnTo>
                <a:lnTo>
                  <a:pt x="74825" y="74825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48456" y="2177900"/>
            <a:ext cx="1046481" cy="775118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513773" y="3720805"/>
            <a:ext cx="1902623" cy="77511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064380" y="2950060"/>
            <a:ext cx="1429998" cy="77511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910185" y="1128319"/>
            <a:ext cx="7383160" cy="44437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zh-CN" altLang="en-US" sz="1600" b="1">
                <a:ln w="12700">
                  <a:noFill/>
                </a:ln>
                <a:solidFill>
                  <a:srgbClr val="081738">
                    <a:alpha val="100000"/>
                  </a:srgbClr>
                </a:solidFill>
              </a:rPr>
              <a:t>复杂的模型变换</a:t>
            </a:r>
            <a:endParaRPr lang="zh-CN" altLang="en-US" b="1"/>
          </a:p>
        </p:txBody>
      </p:sp>
      <p:sp>
        <p:nvSpPr>
          <p:cNvPr id="7" name="标题 1"/>
          <p:cNvSpPr txBox="1"/>
          <p:nvPr/>
        </p:nvSpPr>
        <p:spPr>
          <a:xfrm>
            <a:off x="3910113" y="1599909"/>
            <a:ext cx="7415338" cy="6992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问题：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模型变换涉及放缩，位移，以及俯仰，翻滚，偏航等，产生了繁杂的模型变换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
解决方法：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将方位系统集成为一个类，包含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x,y,x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轴上的放缩、位移，以及旋转，这包含了物体可能存在的任意方位状态。并统一计算出模型变换矩阵。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033698" y="2496258"/>
            <a:ext cx="7091060" cy="44437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81738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变换计算问题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033698" y="2874111"/>
            <a:ext cx="7085138" cy="90728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问题：渲染的画面出现意料之外的反转</a:t>
            </a:r>
            <a:endParaRPr kumimoji="1" lang="zh-CN" altLang="en-US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解决方法：透视投影矩阵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zNear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，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zFar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参数的正负值颠倒导致了画面的翻转，在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Opengl       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的坐标系统中，我们认为-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Z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为面朝屏幕的方向。问题出在了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zNear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，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zFar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的参数</a:t>
            </a:r>
            <a:endParaRPr kumimoji="1" lang="en-US" altLang="zh-CN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 rot="10800000">
            <a:off x="806822" y="3703210"/>
            <a:ext cx="668374" cy="84074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10800000">
            <a:off x="1328392" y="2940685"/>
            <a:ext cx="668374" cy="840740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02537" y="2169278"/>
            <a:ext cx="3287210" cy="3723522"/>
          </a:xfrm>
          <a:prstGeom prst="triangl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7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732156" y="2937732"/>
            <a:ext cx="1852195" cy="2955068"/>
          </a:xfrm>
          <a:custGeom>
            <a:avLst/>
            <a:gdLst>
              <a:gd name="connsiteX0" fmla="*/ 1255624 w 1852195"/>
              <a:gd name="connsiteY0" fmla="*/ 0 h 2955068"/>
              <a:gd name="connsiteX1" fmla="*/ 0 w 1852195"/>
              <a:gd name="connsiteY1" fmla="*/ 2955068 h 2955068"/>
              <a:gd name="connsiteX2" fmla="*/ 1187478 w 1852195"/>
              <a:gd name="connsiteY2" fmla="*/ 2955068 h 2955068"/>
              <a:gd name="connsiteX3" fmla="*/ 1852195 w 1852195"/>
              <a:gd name="connsiteY3" fmla="*/ 1390680 h 2955068"/>
            </a:gdLst>
            <a:ahLst/>
            <a:cxnLst/>
            <a:rect l="l" t="t" r="r" b="b"/>
            <a:pathLst>
              <a:path w="1852195" h="2955068">
                <a:moveTo>
                  <a:pt x="1255624" y="0"/>
                </a:moveTo>
                <a:lnTo>
                  <a:pt x="0" y="2955068"/>
                </a:lnTo>
                <a:lnTo>
                  <a:pt x="1187478" y="2955068"/>
                </a:lnTo>
                <a:lnTo>
                  <a:pt x="1852195" y="139068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>
            <a:off x="410817" y="3702428"/>
            <a:ext cx="1322476" cy="2186395"/>
          </a:xfrm>
          <a:custGeom>
            <a:avLst/>
            <a:gdLst>
              <a:gd name="connsiteX0" fmla="*/ 925704 w 1322476"/>
              <a:gd name="connsiteY0" fmla="*/ 0 h 2186395"/>
              <a:gd name="connsiteX1" fmla="*/ 0 w 1322476"/>
              <a:gd name="connsiteY1" fmla="*/ 2186395 h 2186395"/>
              <a:gd name="connsiteX2" fmla="*/ 798858 w 1322476"/>
              <a:gd name="connsiteY2" fmla="*/ 2184490 h 2186395"/>
              <a:gd name="connsiteX3" fmla="*/ 1322476 w 1322476"/>
              <a:gd name="connsiteY3" fmla="*/ 895740 h 2186395"/>
              <a:gd name="connsiteX4" fmla="*/ 925704 w 1322476"/>
              <a:gd name="connsiteY4" fmla="*/ 0 h 2186395"/>
            </a:gdLst>
            <a:ahLst/>
            <a:cxnLst/>
            <a:rect l="l" t="t" r="r" b="b"/>
            <a:pathLst>
              <a:path w="1322476" h="2186395">
                <a:moveTo>
                  <a:pt x="925704" y="0"/>
                </a:moveTo>
                <a:lnTo>
                  <a:pt x="0" y="2186395"/>
                </a:lnTo>
                <a:lnTo>
                  <a:pt x="798858" y="2184490"/>
                </a:lnTo>
                <a:lnTo>
                  <a:pt x="1322476" y="895740"/>
                </a:lnTo>
                <a:lnTo>
                  <a:pt x="925704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361537" y="2042219"/>
            <a:ext cx="894080" cy="894080"/>
          </a:xfrm>
          <a:prstGeom prst="ellipse">
            <a:avLst/>
          </a:prstGeom>
          <a:solidFill>
            <a:schemeClr val="bg1"/>
          </a:solidFill>
          <a:ln w="4762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245457" y="2890579"/>
            <a:ext cx="894080" cy="894080"/>
          </a:xfrm>
          <a:prstGeom prst="ellipse">
            <a:avLst/>
          </a:prstGeom>
          <a:solidFill>
            <a:schemeClr val="bg1"/>
          </a:solidFill>
          <a:ln w="4762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139537" y="3661324"/>
            <a:ext cx="894080" cy="894080"/>
          </a:xfrm>
          <a:prstGeom prst="ellipse">
            <a:avLst/>
          </a:prstGeom>
          <a:solidFill>
            <a:schemeClr val="bg1"/>
          </a:solidFill>
          <a:ln w="4762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2598996" y="2299251"/>
            <a:ext cx="419162" cy="380016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3490946" y="3128039"/>
            <a:ext cx="403102" cy="419160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376996" y="3910831"/>
            <a:ext cx="419162" cy="395066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0" y="355669"/>
            <a:ext cx="720000" cy="576000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464394" y="355669"/>
            <a:ext cx="7519965" cy="576000"/>
          </a:xfrm>
          <a:custGeom>
            <a:avLst/>
            <a:gdLst>
              <a:gd name="connsiteX0" fmla="*/ 367854 w 7519965"/>
              <a:gd name="connsiteY0" fmla="*/ 503515 h 510950"/>
              <a:gd name="connsiteX1" fmla="*/ 0 w 7519965"/>
              <a:gd name="connsiteY1" fmla="*/ 0 h 510950"/>
              <a:gd name="connsiteX2" fmla="*/ 7519965 w 7519965"/>
              <a:gd name="connsiteY2" fmla="*/ 0 h 510950"/>
              <a:gd name="connsiteX3" fmla="*/ 7300522 w 7519965"/>
              <a:gd name="connsiteY3" fmla="*/ 510950 h 510950"/>
              <a:gd name="connsiteX4" fmla="*/ 367854 w 7519965"/>
              <a:gd name="connsiteY4" fmla="*/ 503515 h 510950"/>
            </a:gdLst>
            <a:ahLst/>
            <a:cxnLst/>
            <a:rect l="l" t="t" r="r" b="b"/>
            <a:pathLst>
              <a:path w="7519965" h="510950">
                <a:moveTo>
                  <a:pt x="367854" y="503515"/>
                </a:moveTo>
                <a:lnTo>
                  <a:pt x="0" y="0"/>
                </a:lnTo>
                <a:lnTo>
                  <a:pt x="7519965" y="0"/>
                </a:lnTo>
                <a:lnTo>
                  <a:pt x="7300522" y="510950"/>
                </a:lnTo>
                <a:lnTo>
                  <a:pt x="367854" y="50351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921832" y="409669"/>
            <a:ext cx="1053759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遇到的问题及解决方法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7000"/>
          </a:blip>
          <a:srcRect l="209" t="10053" r="183" b="15562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V="1">
            <a:off x="8628008" y="0"/>
            <a:ext cx="3563992" cy="2181172"/>
          </a:xfrm>
          <a:custGeom>
            <a:avLst/>
            <a:gdLst>
              <a:gd name="connsiteX0" fmla="*/ 7273060 w 7739574"/>
              <a:gd name="connsiteY0" fmla="*/ 52 h 5014789"/>
              <a:gd name="connsiteX1" fmla="*/ 7631964 w 7739574"/>
              <a:gd name="connsiteY1" fmla="*/ 90705 h 5014789"/>
              <a:gd name="connsiteX2" fmla="*/ 7739574 w 7739574"/>
              <a:gd name="connsiteY2" fmla="*/ 141343 h 5014789"/>
              <a:gd name="connsiteX3" fmla="*/ 7739574 w 7739574"/>
              <a:gd name="connsiteY3" fmla="*/ 5014789 h 5014789"/>
              <a:gd name="connsiteX4" fmla="*/ 0 w 7739574"/>
              <a:gd name="connsiteY4" fmla="*/ 5014789 h 5014789"/>
              <a:gd name="connsiteX5" fmla="*/ 11383 w 7739574"/>
              <a:gd name="connsiteY5" fmla="*/ 4963174 h 5014789"/>
              <a:gd name="connsiteX6" fmla="*/ 525975 w 7739574"/>
              <a:gd name="connsiteY6" fmla="*/ 4310846 h 5014789"/>
              <a:gd name="connsiteX7" fmla="*/ 2891803 w 7739574"/>
              <a:gd name="connsiteY7" fmla="*/ 3962503 h 5014789"/>
              <a:gd name="connsiteX8" fmla="*/ 4299688 w 7739574"/>
              <a:gd name="connsiteY8" fmla="*/ 2032103 h 5014789"/>
              <a:gd name="connsiteX9" fmla="*/ 6201060 w 7739574"/>
              <a:gd name="connsiteY9" fmla="*/ 1669246 h 5014789"/>
              <a:gd name="connsiteX10" fmla="*/ 7173517 w 7739574"/>
              <a:gd name="connsiteY10" fmla="*/ 14618 h 5014789"/>
              <a:gd name="connsiteX11" fmla="*/ 7273060 w 7739574"/>
              <a:gd name="connsiteY11" fmla="*/ 52 h 5014789"/>
            </a:gdLst>
            <a:ahLst/>
            <a:cxnLst/>
            <a:rect l="l" t="t" r="r" b="b"/>
            <a:pathLst>
              <a:path w="7739574" h="5014789">
                <a:moveTo>
                  <a:pt x="7273060" y="52"/>
                </a:moveTo>
                <a:cubicBezTo>
                  <a:pt x="7378439" y="-1547"/>
                  <a:pt x="7500514" y="33980"/>
                  <a:pt x="7631964" y="90705"/>
                </a:cubicBezTo>
                <a:lnTo>
                  <a:pt x="7739574" y="141343"/>
                </a:lnTo>
                <a:lnTo>
                  <a:pt x="7739574" y="5014789"/>
                </a:lnTo>
                <a:lnTo>
                  <a:pt x="0" y="5014789"/>
                </a:lnTo>
                <a:lnTo>
                  <a:pt x="11383" y="4963174"/>
                </a:lnTo>
                <a:cubicBezTo>
                  <a:pt x="82041" y="4700256"/>
                  <a:pt x="217546" y="4466573"/>
                  <a:pt x="525975" y="4310846"/>
                </a:cubicBezTo>
                <a:cubicBezTo>
                  <a:pt x="1019460" y="4061684"/>
                  <a:pt x="2262851" y="4342293"/>
                  <a:pt x="2891803" y="3962503"/>
                </a:cubicBezTo>
                <a:cubicBezTo>
                  <a:pt x="3520755" y="3582713"/>
                  <a:pt x="3748145" y="2414312"/>
                  <a:pt x="4299688" y="2032103"/>
                </a:cubicBezTo>
                <a:cubicBezTo>
                  <a:pt x="4851231" y="1649894"/>
                  <a:pt x="5722089" y="2005493"/>
                  <a:pt x="6201060" y="1669246"/>
                </a:cubicBezTo>
                <a:cubicBezTo>
                  <a:pt x="6680031" y="1332999"/>
                  <a:pt x="6675193" y="164599"/>
                  <a:pt x="7173517" y="14618"/>
                </a:cubicBezTo>
                <a:cubicBezTo>
                  <a:pt x="7204662" y="5244"/>
                  <a:pt x="7237934" y="586"/>
                  <a:pt x="7273060" y="52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36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V="1">
            <a:off x="7787640" y="0"/>
            <a:ext cx="4524284" cy="1783062"/>
          </a:xfrm>
          <a:custGeom>
            <a:avLst/>
            <a:gdLst>
              <a:gd name="connsiteX0" fmla="*/ 7273060 w 7739574"/>
              <a:gd name="connsiteY0" fmla="*/ 52 h 5014789"/>
              <a:gd name="connsiteX1" fmla="*/ 7631964 w 7739574"/>
              <a:gd name="connsiteY1" fmla="*/ 90705 h 5014789"/>
              <a:gd name="connsiteX2" fmla="*/ 7739574 w 7739574"/>
              <a:gd name="connsiteY2" fmla="*/ 141343 h 5014789"/>
              <a:gd name="connsiteX3" fmla="*/ 7739574 w 7739574"/>
              <a:gd name="connsiteY3" fmla="*/ 5014789 h 5014789"/>
              <a:gd name="connsiteX4" fmla="*/ 0 w 7739574"/>
              <a:gd name="connsiteY4" fmla="*/ 5014789 h 5014789"/>
              <a:gd name="connsiteX5" fmla="*/ 11383 w 7739574"/>
              <a:gd name="connsiteY5" fmla="*/ 4963174 h 5014789"/>
              <a:gd name="connsiteX6" fmla="*/ 525975 w 7739574"/>
              <a:gd name="connsiteY6" fmla="*/ 4310846 h 5014789"/>
              <a:gd name="connsiteX7" fmla="*/ 2891803 w 7739574"/>
              <a:gd name="connsiteY7" fmla="*/ 3962503 h 5014789"/>
              <a:gd name="connsiteX8" fmla="*/ 4299688 w 7739574"/>
              <a:gd name="connsiteY8" fmla="*/ 2032103 h 5014789"/>
              <a:gd name="connsiteX9" fmla="*/ 6201060 w 7739574"/>
              <a:gd name="connsiteY9" fmla="*/ 1669246 h 5014789"/>
              <a:gd name="connsiteX10" fmla="*/ 7173517 w 7739574"/>
              <a:gd name="connsiteY10" fmla="*/ 14618 h 5014789"/>
              <a:gd name="connsiteX11" fmla="*/ 7273060 w 7739574"/>
              <a:gd name="connsiteY11" fmla="*/ 52 h 5014789"/>
            </a:gdLst>
            <a:ahLst/>
            <a:cxnLst/>
            <a:rect l="l" t="t" r="r" b="b"/>
            <a:pathLst>
              <a:path w="7739574" h="5014789">
                <a:moveTo>
                  <a:pt x="7273060" y="52"/>
                </a:moveTo>
                <a:cubicBezTo>
                  <a:pt x="7378439" y="-1547"/>
                  <a:pt x="7500514" y="33980"/>
                  <a:pt x="7631964" y="90705"/>
                </a:cubicBezTo>
                <a:lnTo>
                  <a:pt x="7739574" y="141343"/>
                </a:lnTo>
                <a:lnTo>
                  <a:pt x="7739574" y="5014789"/>
                </a:lnTo>
                <a:lnTo>
                  <a:pt x="0" y="5014789"/>
                </a:lnTo>
                <a:lnTo>
                  <a:pt x="11383" y="4963174"/>
                </a:lnTo>
                <a:cubicBezTo>
                  <a:pt x="82041" y="4700256"/>
                  <a:pt x="217546" y="4466573"/>
                  <a:pt x="525975" y="4310846"/>
                </a:cubicBezTo>
                <a:cubicBezTo>
                  <a:pt x="1019460" y="4061684"/>
                  <a:pt x="2262851" y="4342293"/>
                  <a:pt x="2891803" y="3962503"/>
                </a:cubicBezTo>
                <a:cubicBezTo>
                  <a:pt x="3520755" y="3582713"/>
                  <a:pt x="3748145" y="2414312"/>
                  <a:pt x="4299688" y="2032103"/>
                </a:cubicBezTo>
                <a:cubicBezTo>
                  <a:pt x="4851231" y="1649894"/>
                  <a:pt x="5722089" y="2005493"/>
                  <a:pt x="6201060" y="1669246"/>
                </a:cubicBezTo>
                <a:cubicBezTo>
                  <a:pt x="6680031" y="1332999"/>
                  <a:pt x="6675193" y="164599"/>
                  <a:pt x="7173517" y="14618"/>
                </a:cubicBezTo>
                <a:cubicBezTo>
                  <a:pt x="7204662" y="5244"/>
                  <a:pt x="7237934" y="586"/>
                  <a:pt x="7273060" y="52"/>
                </a:cubicBezTo>
                <a:close/>
              </a:path>
            </a:pathLst>
          </a:custGeom>
          <a:gradFill>
            <a:gsLst>
              <a:gs pos="25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956560" y="1371600"/>
            <a:ext cx="9235440" cy="423672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  <a:effectLst>
            <a:outerShdw blurRad="50800" dist="38100" dir="5400000" algn="t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-11430" y="6592532"/>
            <a:ext cx="12211685" cy="282918"/>
          </a:xfrm>
          <a:prstGeom prst="rect">
            <a:avLst/>
          </a:prstGeom>
          <a:solidFill>
            <a:schemeClr val="accent1">
              <a:lumMod val="40000"/>
              <a:lumOff val="60000"/>
              <a:alpha val="82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V="1">
            <a:off x="10604974" y="6009707"/>
            <a:ext cx="913926" cy="153538"/>
          </a:xfrm>
          <a:custGeom>
            <a:avLst/>
            <a:gdLst>
              <a:gd name="connsiteX0" fmla="*/ 741119 w 890768"/>
              <a:gd name="connsiteY0" fmla="*/ 0 h 149649"/>
              <a:gd name="connsiteX1" fmla="*/ 815944 w 890768"/>
              <a:gd name="connsiteY1" fmla="*/ 0 h 149649"/>
              <a:gd name="connsiteX2" fmla="*/ 890768 w 890768"/>
              <a:gd name="connsiteY2" fmla="*/ 74825 h 149649"/>
              <a:gd name="connsiteX3" fmla="*/ 815944 w 890768"/>
              <a:gd name="connsiteY3" fmla="*/ 149649 h 149649"/>
              <a:gd name="connsiteX4" fmla="*/ 741119 w 890768"/>
              <a:gd name="connsiteY4" fmla="*/ 149649 h 149649"/>
              <a:gd name="connsiteX5" fmla="*/ 815944 w 890768"/>
              <a:gd name="connsiteY5" fmla="*/ 74825 h 149649"/>
              <a:gd name="connsiteX6" fmla="*/ 555839 w 890768"/>
              <a:gd name="connsiteY6" fmla="*/ 0 h 149649"/>
              <a:gd name="connsiteX7" fmla="*/ 630664 w 890768"/>
              <a:gd name="connsiteY7" fmla="*/ 0 h 149649"/>
              <a:gd name="connsiteX8" fmla="*/ 705488 w 890768"/>
              <a:gd name="connsiteY8" fmla="*/ 74825 h 149649"/>
              <a:gd name="connsiteX9" fmla="*/ 630664 w 890768"/>
              <a:gd name="connsiteY9" fmla="*/ 149649 h 149649"/>
              <a:gd name="connsiteX10" fmla="*/ 555839 w 890768"/>
              <a:gd name="connsiteY10" fmla="*/ 149649 h 149649"/>
              <a:gd name="connsiteX11" fmla="*/ 630664 w 890768"/>
              <a:gd name="connsiteY11" fmla="*/ 74825 h 149649"/>
              <a:gd name="connsiteX12" fmla="*/ 370559 w 890768"/>
              <a:gd name="connsiteY12" fmla="*/ 0 h 149649"/>
              <a:gd name="connsiteX13" fmla="*/ 445384 w 890768"/>
              <a:gd name="connsiteY13" fmla="*/ 0 h 149649"/>
              <a:gd name="connsiteX14" fmla="*/ 520208 w 890768"/>
              <a:gd name="connsiteY14" fmla="*/ 74825 h 149649"/>
              <a:gd name="connsiteX15" fmla="*/ 445384 w 890768"/>
              <a:gd name="connsiteY15" fmla="*/ 149649 h 149649"/>
              <a:gd name="connsiteX16" fmla="*/ 370559 w 890768"/>
              <a:gd name="connsiteY16" fmla="*/ 149649 h 149649"/>
              <a:gd name="connsiteX17" fmla="*/ 445384 w 890768"/>
              <a:gd name="connsiteY17" fmla="*/ 74825 h 149649"/>
              <a:gd name="connsiteX18" fmla="*/ 185280 w 890768"/>
              <a:gd name="connsiteY18" fmla="*/ 0 h 149649"/>
              <a:gd name="connsiteX19" fmla="*/ 260105 w 890768"/>
              <a:gd name="connsiteY19" fmla="*/ 0 h 149649"/>
              <a:gd name="connsiteX20" fmla="*/ 334929 w 890768"/>
              <a:gd name="connsiteY20" fmla="*/ 74825 h 149649"/>
              <a:gd name="connsiteX21" fmla="*/ 260105 w 890768"/>
              <a:gd name="connsiteY21" fmla="*/ 149649 h 149649"/>
              <a:gd name="connsiteX22" fmla="*/ 185280 w 890768"/>
              <a:gd name="connsiteY22" fmla="*/ 149649 h 149649"/>
              <a:gd name="connsiteX23" fmla="*/ 260105 w 890768"/>
              <a:gd name="connsiteY23" fmla="*/ 74825 h 149649"/>
              <a:gd name="connsiteX24" fmla="*/ 0 w 890768"/>
              <a:gd name="connsiteY24" fmla="*/ 0 h 149649"/>
              <a:gd name="connsiteX25" fmla="*/ 74825 w 890768"/>
              <a:gd name="connsiteY25" fmla="*/ 0 h 149649"/>
              <a:gd name="connsiteX26" fmla="*/ 149649 w 890768"/>
              <a:gd name="connsiteY26" fmla="*/ 74825 h 149649"/>
              <a:gd name="connsiteX27" fmla="*/ 74825 w 890768"/>
              <a:gd name="connsiteY27" fmla="*/ 149649 h 149649"/>
              <a:gd name="connsiteX28" fmla="*/ 0 w 890768"/>
              <a:gd name="connsiteY28" fmla="*/ 149649 h 149649"/>
              <a:gd name="connsiteX29" fmla="*/ 74825 w 890768"/>
              <a:gd name="connsiteY29" fmla="*/ 74825 h 149649"/>
            </a:gdLst>
            <a:ahLst/>
            <a:cxnLst/>
            <a:rect l="l" t="t" r="r" b="b"/>
            <a:pathLst>
              <a:path w="890768" h="149649">
                <a:moveTo>
                  <a:pt x="741119" y="0"/>
                </a:moveTo>
                <a:lnTo>
                  <a:pt x="815944" y="0"/>
                </a:lnTo>
                <a:lnTo>
                  <a:pt x="890768" y="74825"/>
                </a:lnTo>
                <a:lnTo>
                  <a:pt x="815944" y="149649"/>
                </a:lnTo>
                <a:lnTo>
                  <a:pt x="741119" y="149649"/>
                </a:lnTo>
                <a:lnTo>
                  <a:pt x="815944" y="74825"/>
                </a:lnTo>
                <a:close/>
                <a:moveTo>
                  <a:pt x="555839" y="0"/>
                </a:moveTo>
                <a:lnTo>
                  <a:pt x="630664" y="0"/>
                </a:lnTo>
                <a:lnTo>
                  <a:pt x="705488" y="74825"/>
                </a:lnTo>
                <a:lnTo>
                  <a:pt x="630664" y="149649"/>
                </a:lnTo>
                <a:lnTo>
                  <a:pt x="555839" y="149649"/>
                </a:lnTo>
                <a:lnTo>
                  <a:pt x="630664" y="74825"/>
                </a:lnTo>
                <a:close/>
                <a:moveTo>
                  <a:pt x="370559" y="0"/>
                </a:moveTo>
                <a:lnTo>
                  <a:pt x="445384" y="0"/>
                </a:lnTo>
                <a:lnTo>
                  <a:pt x="520208" y="74825"/>
                </a:lnTo>
                <a:lnTo>
                  <a:pt x="445384" y="149649"/>
                </a:lnTo>
                <a:lnTo>
                  <a:pt x="370559" y="149649"/>
                </a:lnTo>
                <a:lnTo>
                  <a:pt x="445384" y="74825"/>
                </a:lnTo>
                <a:close/>
                <a:moveTo>
                  <a:pt x="185280" y="0"/>
                </a:moveTo>
                <a:lnTo>
                  <a:pt x="260105" y="0"/>
                </a:lnTo>
                <a:lnTo>
                  <a:pt x="334929" y="74825"/>
                </a:lnTo>
                <a:lnTo>
                  <a:pt x="260105" y="149649"/>
                </a:lnTo>
                <a:lnTo>
                  <a:pt x="185280" y="149649"/>
                </a:lnTo>
                <a:lnTo>
                  <a:pt x="260105" y="74825"/>
                </a:lnTo>
                <a:close/>
                <a:moveTo>
                  <a:pt x="0" y="0"/>
                </a:moveTo>
                <a:lnTo>
                  <a:pt x="74825" y="0"/>
                </a:lnTo>
                <a:lnTo>
                  <a:pt x="149649" y="74825"/>
                </a:lnTo>
                <a:lnTo>
                  <a:pt x="74825" y="149649"/>
                </a:lnTo>
                <a:lnTo>
                  <a:pt x="0" y="149649"/>
                </a:lnTo>
                <a:lnTo>
                  <a:pt x="74825" y="74825"/>
                </a:lnTo>
                <a:close/>
              </a:path>
            </a:pathLst>
          </a:cu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8" name="标题 1"/>
          <p:cNvCxnSpPr/>
          <p:nvPr/>
        </p:nvCxnSpPr>
        <p:spPr>
          <a:xfrm>
            <a:off x="7094764" y="6086476"/>
            <a:ext cx="3286690" cy="0"/>
          </a:xfrm>
          <a:prstGeom prst="line">
            <a:avLst/>
          </a:prstGeom>
          <a:noFill/>
          <a:ln w="31750" cap="sq">
            <a:gradFill>
              <a:gsLst>
                <a:gs pos="11000">
                  <a:schemeClr val="accent1"/>
                </a:gs>
                <a:gs pos="90000">
                  <a:schemeClr val="accent1">
                    <a:alpha val="0"/>
                  </a:schemeClr>
                </a:gs>
              </a:gsLst>
              <a:lin ang="10800000" scaled="0"/>
            </a:gradFill>
            <a:miter/>
          </a:ln>
        </p:spPr>
      </p:cxnSp>
      <p:sp>
        <p:nvSpPr>
          <p:cNvPr id="9" name="标题 1"/>
          <p:cNvSpPr txBox="1"/>
          <p:nvPr/>
        </p:nvSpPr>
        <p:spPr>
          <a:xfrm flipH="1">
            <a:off x="8469730" y="1569720"/>
            <a:ext cx="1704088" cy="1806588"/>
          </a:xfrm>
          <a:custGeom>
            <a:avLst/>
            <a:gdLst>
              <a:gd name="connsiteX0" fmla="*/ 604434 w 1208868"/>
              <a:gd name="connsiteY0" fmla="*/ 424748 h 1208868"/>
              <a:gd name="connsiteX1" fmla="*/ 424748 w 1208868"/>
              <a:gd name="connsiteY1" fmla="*/ 604434 h 1208868"/>
              <a:gd name="connsiteX2" fmla="*/ 604434 w 1208868"/>
              <a:gd name="connsiteY2" fmla="*/ 784120 h 1208868"/>
              <a:gd name="connsiteX3" fmla="*/ 784120 w 1208868"/>
              <a:gd name="connsiteY3" fmla="*/ 604434 h 1208868"/>
              <a:gd name="connsiteX4" fmla="*/ 604434 w 1208868"/>
              <a:gd name="connsiteY4" fmla="*/ 424748 h 1208868"/>
              <a:gd name="connsiteX5" fmla="*/ 604434 w 1208868"/>
              <a:gd name="connsiteY5" fmla="*/ 302218 h 1208868"/>
              <a:gd name="connsiteX6" fmla="*/ 906650 w 1208868"/>
              <a:gd name="connsiteY6" fmla="*/ 604434 h 1208868"/>
              <a:gd name="connsiteX7" fmla="*/ 604434 w 1208868"/>
              <a:gd name="connsiteY7" fmla="*/ 906650 h 1208868"/>
              <a:gd name="connsiteX8" fmla="*/ 302218 w 1208868"/>
              <a:gd name="connsiteY8" fmla="*/ 604434 h 1208868"/>
              <a:gd name="connsiteX9" fmla="*/ 604434 w 1208868"/>
              <a:gd name="connsiteY9" fmla="*/ 302218 h 1208868"/>
              <a:gd name="connsiteX10" fmla="*/ 604434 w 1208868"/>
              <a:gd name="connsiteY10" fmla="*/ 167900 h 1208868"/>
              <a:gd name="connsiteX11" fmla="*/ 167900 w 1208868"/>
              <a:gd name="connsiteY11" fmla="*/ 604434 h 1208868"/>
              <a:gd name="connsiteX12" fmla="*/ 604434 w 1208868"/>
              <a:gd name="connsiteY12" fmla="*/ 1040968 h 1208868"/>
              <a:gd name="connsiteX13" fmla="*/ 1040968 w 1208868"/>
              <a:gd name="connsiteY13" fmla="*/ 604434 h 1208868"/>
              <a:gd name="connsiteX14" fmla="*/ 604434 w 1208868"/>
              <a:gd name="connsiteY14" fmla="*/ 167900 h 1208868"/>
              <a:gd name="connsiteX15" fmla="*/ 604434 w 1208868"/>
              <a:gd name="connsiteY15" fmla="*/ 0 h 1208868"/>
              <a:gd name="connsiteX16" fmla="*/ 1208868 w 1208868"/>
              <a:gd name="connsiteY16" fmla="*/ 604434 h 1208868"/>
              <a:gd name="connsiteX17" fmla="*/ 604434 w 1208868"/>
              <a:gd name="connsiteY17" fmla="*/ 1208868 h 1208868"/>
              <a:gd name="connsiteX18" fmla="*/ 0 w 1208868"/>
              <a:gd name="connsiteY18" fmla="*/ 604434 h 1208868"/>
              <a:gd name="connsiteX19" fmla="*/ 604434 w 1208868"/>
              <a:gd name="connsiteY19" fmla="*/ 0 h 1208868"/>
            </a:gdLst>
            <a:ahLst/>
            <a:cxnLst/>
            <a:rect l="l" t="t" r="r" b="b"/>
            <a:pathLst>
              <a:path w="1208868" h="1208868">
                <a:moveTo>
                  <a:pt x="604434" y="424748"/>
                </a:moveTo>
                <a:cubicBezTo>
                  <a:pt x="505196" y="424748"/>
                  <a:pt x="424748" y="505196"/>
                  <a:pt x="424748" y="604434"/>
                </a:cubicBezTo>
                <a:cubicBezTo>
                  <a:pt x="424748" y="703672"/>
                  <a:pt x="505196" y="784120"/>
                  <a:pt x="604434" y="784120"/>
                </a:cubicBezTo>
                <a:cubicBezTo>
                  <a:pt x="703672" y="784120"/>
                  <a:pt x="784120" y="703672"/>
                  <a:pt x="784120" y="604434"/>
                </a:cubicBezTo>
                <a:cubicBezTo>
                  <a:pt x="784120" y="505196"/>
                  <a:pt x="703672" y="424748"/>
                  <a:pt x="604434" y="424748"/>
                </a:cubicBezTo>
                <a:close/>
                <a:moveTo>
                  <a:pt x="604434" y="302218"/>
                </a:moveTo>
                <a:cubicBezTo>
                  <a:pt x="771343" y="302218"/>
                  <a:pt x="906650" y="437525"/>
                  <a:pt x="906650" y="604434"/>
                </a:cubicBezTo>
                <a:cubicBezTo>
                  <a:pt x="906650" y="771343"/>
                  <a:pt x="771343" y="906650"/>
                  <a:pt x="604434" y="906650"/>
                </a:cubicBezTo>
                <a:cubicBezTo>
                  <a:pt x="437525" y="906650"/>
                  <a:pt x="302218" y="771343"/>
                  <a:pt x="302218" y="604434"/>
                </a:cubicBezTo>
                <a:cubicBezTo>
                  <a:pt x="302218" y="437525"/>
                  <a:pt x="437525" y="302218"/>
                  <a:pt x="604434" y="302218"/>
                </a:cubicBezTo>
                <a:close/>
                <a:moveTo>
                  <a:pt x="604434" y="167900"/>
                </a:moveTo>
                <a:cubicBezTo>
                  <a:pt x="363343" y="167900"/>
                  <a:pt x="167900" y="363343"/>
                  <a:pt x="167900" y="604434"/>
                </a:cubicBezTo>
                <a:cubicBezTo>
                  <a:pt x="167900" y="845525"/>
                  <a:pt x="363343" y="1040968"/>
                  <a:pt x="604434" y="1040968"/>
                </a:cubicBezTo>
                <a:cubicBezTo>
                  <a:pt x="845525" y="1040968"/>
                  <a:pt x="1040968" y="845525"/>
                  <a:pt x="1040968" y="604434"/>
                </a:cubicBezTo>
                <a:cubicBezTo>
                  <a:pt x="1040968" y="363343"/>
                  <a:pt x="845525" y="167900"/>
                  <a:pt x="604434" y="167900"/>
                </a:cubicBezTo>
                <a:close/>
                <a:moveTo>
                  <a:pt x="604434" y="0"/>
                </a:moveTo>
                <a:cubicBezTo>
                  <a:pt x="938254" y="0"/>
                  <a:pt x="1208868" y="270614"/>
                  <a:pt x="1208868" y="604434"/>
                </a:cubicBezTo>
                <a:cubicBezTo>
                  <a:pt x="1208868" y="938254"/>
                  <a:pt x="938254" y="1208868"/>
                  <a:pt x="604434" y="1208868"/>
                </a:cubicBezTo>
                <a:cubicBezTo>
                  <a:pt x="270614" y="1208868"/>
                  <a:pt x="0" y="938254"/>
                  <a:pt x="0" y="604434"/>
                </a:cubicBezTo>
                <a:cubicBezTo>
                  <a:pt x="0" y="270614"/>
                  <a:pt x="270614" y="0"/>
                  <a:pt x="604434" y="0"/>
                </a:cubicBezTo>
                <a:close/>
              </a:path>
            </a:pathLst>
          </a:custGeom>
          <a:gradFill>
            <a:gsLst>
              <a:gs pos="24000">
                <a:schemeClr val="bg1">
                  <a:alpha val="0"/>
                </a:schemeClr>
              </a:gs>
              <a:gs pos="100000">
                <a:schemeClr val="accent1"/>
              </a:gs>
            </a:gsLst>
            <a:lin ang="189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0800000">
            <a:off x="11471848" y="2719263"/>
            <a:ext cx="952624" cy="1323330"/>
          </a:xfrm>
          <a:prstGeom prst="chevron">
            <a:avLst>
              <a:gd name="adj" fmla="val 60879"/>
            </a:avLst>
          </a:prstGeom>
          <a:solidFill>
            <a:schemeClr val="bg1">
              <a:lumMod val="75000"/>
              <a:alpha val="43000"/>
            </a:schemeClr>
          </a:soli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0800000">
            <a:off x="11614070" y="2578100"/>
            <a:ext cx="1155860" cy="1605656"/>
          </a:xfrm>
          <a:prstGeom prst="chevron">
            <a:avLst>
              <a:gd name="adj" fmla="val 60879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934258" y="-742949"/>
            <a:ext cx="2584642" cy="40233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10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</a:t>
            </a:r>
            <a:r>
              <a:rPr kumimoji="1" lang="en-US" altLang="zh-CN" sz="10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Arial" panose="020B0604020202020204" pitchFamily="34" charset="0"/>
              </a:rPr>
              <a:t>7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695802" y="3323330"/>
            <a:ext cx="4823098" cy="14325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3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现场演示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218818" y="4957644"/>
            <a:ext cx="1293858" cy="615002"/>
          </a:xfrm>
          <a:prstGeom prst="roundRect">
            <a:avLst>
              <a:gd name="adj" fmla="val 50000"/>
            </a:avLst>
          </a:prstGeom>
          <a:gradFill>
            <a:gsLst>
              <a:gs pos="2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173818" y="5100036"/>
            <a:ext cx="1425828" cy="3302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DESIGN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668994" y="-23048"/>
            <a:ext cx="4951753" cy="6878696"/>
          </a:xfrm>
          <a:prstGeom prst="chevron">
            <a:avLst>
              <a:gd name="adj" fmla="val 60879"/>
            </a:avLst>
          </a:prstGeom>
          <a:solidFill>
            <a:schemeClr val="accent1">
              <a:lumMod val="20000"/>
              <a:lumOff val="80000"/>
              <a:alpha val="63000"/>
            </a:schemeClr>
          </a:soli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333714" y="-23048"/>
            <a:ext cx="4951753" cy="6878696"/>
          </a:xfrm>
          <a:prstGeom prst="chevron">
            <a:avLst>
              <a:gd name="adj" fmla="val 60879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3496657">
            <a:off x="4321163" y="2660205"/>
            <a:ext cx="1497543" cy="1497542"/>
          </a:xfrm>
          <a:custGeom>
            <a:avLst/>
            <a:gdLst>
              <a:gd name="connsiteX0" fmla="*/ 72353 w 1497543"/>
              <a:gd name="connsiteY0" fmla="*/ 72351 h 1497542"/>
              <a:gd name="connsiteX1" fmla="*/ 84766 w 1497543"/>
              <a:gd name="connsiteY1" fmla="*/ 42382 h 1497542"/>
              <a:gd name="connsiteX2" fmla="*/ 42383 w 1497543"/>
              <a:gd name="connsiteY2" fmla="*/ 0 h 1497542"/>
              <a:gd name="connsiteX3" fmla="*/ 0 w 1497543"/>
              <a:gd name="connsiteY3" fmla="*/ 42382 h 1497542"/>
              <a:gd name="connsiteX4" fmla="*/ 42383 w 1497543"/>
              <a:gd name="connsiteY4" fmla="*/ 84765 h 1497542"/>
              <a:gd name="connsiteX5" fmla="*/ 72353 w 1497543"/>
              <a:gd name="connsiteY5" fmla="*/ 72351 h 1497542"/>
              <a:gd name="connsiteX6" fmla="*/ 72353 w 1497543"/>
              <a:gd name="connsiteY6" fmla="*/ 354906 h 1497542"/>
              <a:gd name="connsiteX7" fmla="*/ 84767 w 1497543"/>
              <a:gd name="connsiteY7" fmla="*/ 324937 h 1497542"/>
              <a:gd name="connsiteX8" fmla="*/ 42384 w 1497543"/>
              <a:gd name="connsiteY8" fmla="*/ 282555 h 1497542"/>
              <a:gd name="connsiteX9" fmla="*/ 0 w 1497543"/>
              <a:gd name="connsiteY9" fmla="*/ 324937 h 1497542"/>
              <a:gd name="connsiteX10" fmla="*/ 42384 w 1497543"/>
              <a:gd name="connsiteY10" fmla="*/ 367320 h 1497542"/>
              <a:gd name="connsiteX11" fmla="*/ 72353 w 1497543"/>
              <a:gd name="connsiteY11" fmla="*/ 354906 h 1497542"/>
              <a:gd name="connsiteX12" fmla="*/ 354908 w 1497543"/>
              <a:gd name="connsiteY12" fmla="*/ 354906 h 1497542"/>
              <a:gd name="connsiteX13" fmla="*/ 367322 w 1497543"/>
              <a:gd name="connsiteY13" fmla="*/ 324937 h 1497542"/>
              <a:gd name="connsiteX14" fmla="*/ 324938 w 1497543"/>
              <a:gd name="connsiteY14" fmla="*/ 282554 h 1497542"/>
              <a:gd name="connsiteX15" fmla="*/ 282556 w 1497543"/>
              <a:gd name="connsiteY15" fmla="*/ 324937 h 1497542"/>
              <a:gd name="connsiteX16" fmla="*/ 324939 w 1497543"/>
              <a:gd name="connsiteY16" fmla="*/ 367320 h 1497542"/>
              <a:gd name="connsiteX17" fmla="*/ 354908 w 1497543"/>
              <a:gd name="connsiteY17" fmla="*/ 354906 h 1497542"/>
              <a:gd name="connsiteX18" fmla="*/ 72353 w 1497543"/>
              <a:gd name="connsiteY18" fmla="*/ 637462 h 1497542"/>
              <a:gd name="connsiteX19" fmla="*/ 84766 w 1497543"/>
              <a:gd name="connsiteY19" fmla="*/ 607493 h 1497542"/>
              <a:gd name="connsiteX20" fmla="*/ 42383 w 1497543"/>
              <a:gd name="connsiteY20" fmla="*/ 565110 h 1497542"/>
              <a:gd name="connsiteX21" fmla="*/ 0 w 1497543"/>
              <a:gd name="connsiteY21" fmla="*/ 607493 h 1497542"/>
              <a:gd name="connsiteX22" fmla="*/ 42383 w 1497543"/>
              <a:gd name="connsiteY22" fmla="*/ 649876 h 1497542"/>
              <a:gd name="connsiteX23" fmla="*/ 72353 w 1497543"/>
              <a:gd name="connsiteY23" fmla="*/ 637462 h 1497542"/>
              <a:gd name="connsiteX24" fmla="*/ 354908 w 1497543"/>
              <a:gd name="connsiteY24" fmla="*/ 637462 h 1497542"/>
              <a:gd name="connsiteX25" fmla="*/ 367321 w 1497543"/>
              <a:gd name="connsiteY25" fmla="*/ 607493 h 1497542"/>
              <a:gd name="connsiteX26" fmla="*/ 324938 w 1497543"/>
              <a:gd name="connsiteY26" fmla="*/ 565110 h 1497542"/>
              <a:gd name="connsiteX27" fmla="*/ 282555 w 1497543"/>
              <a:gd name="connsiteY27" fmla="*/ 607493 h 1497542"/>
              <a:gd name="connsiteX28" fmla="*/ 324938 w 1497543"/>
              <a:gd name="connsiteY28" fmla="*/ 649876 h 1497542"/>
              <a:gd name="connsiteX29" fmla="*/ 354908 w 1497543"/>
              <a:gd name="connsiteY29" fmla="*/ 637462 h 1497542"/>
              <a:gd name="connsiteX30" fmla="*/ 72353 w 1497543"/>
              <a:gd name="connsiteY30" fmla="*/ 920017 h 1497542"/>
              <a:gd name="connsiteX31" fmla="*/ 84766 w 1497543"/>
              <a:gd name="connsiteY31" fmla="*/ 890048 h 1497542"/>
              <a:gd name="connsiteX32" fmla="*/ 42383 w 1497543"/>
              <a:gd name="connsiteY32" fmla="*/ 847665 h 1497542"/>
              <a:gd name="connsiteX33" fmla="*/ 0 w 1497543"/>
              <a:gd name="connsiteY33" fmla="*/ 890048 h 1497542"/>
              <a:gd name="connsiteX34" fmla="*/ 42384 w 1497543"/>
              <a:gd name="connsiteY34" fmla="*/ 932431 h 1497542"/>
              <a:gd name="connsiteX35" fmla="*/ 72353 w 1497543"/>
              <a:gd name="connsiteY35" fmla="*/ 920017 h 1497542"/>
              <a:gd name="connsiteX36" fmla="*/ 637463 w 1497543"/>
              <a:gd name="connsiteY36" fmla="*/ 637463 h 1497542"/>
              <a:gd name="connsiteX37" fmla="*/ 649877 w 1497543"/>
              <a:gd name="connsiteY37" fmla="*/ 607493 h 1497542"/>
              <a:gd name="connsiteX38" fmla="*/ 607494 w 1497543"/>
              <a:gd name="connsiteY38" fmla="*/ 565110 h 1497542"/>
              <a:gd name="connsiteX39" fmla="*/ 565111 w 1497543"/>
              <a:gd name="connsiteY39" fmla="*/ 607493 h 1497542"/>
              <a:gd name="connsiteX40" fmla="*/ 607494 w 1497543"/>
              <a:gd name="connsiteY40" fmla="*/ 649876 h 1497542"/>
              <a:gd name="connsiteX41" fmla="*/ 637463 w 1497543"/>
              <a:gd name="connsiteY41" fmla="*/ 637463 h 1497542"/>
              <a:gd name="connsiteX42" fmla="*/ 354908 w 1497543"/>
              <a:gd name="connsiteY42" fmla="*/ 920017 h 1497542"/>
              <a:gd name="connsiteX43" fmla="*/ 367321 w 1497543"/>
              <a:gd name="connsiteY43" fmla="*/ 890048 h 1497542"/>
              <a:gd name="connsiteX44" fmla="*/ 324938 w 1497543"/>
              <a:gd name="connsiteY44" fmla="*/ 847665 h 1497542"/>
              <a:gd name="connsiteX45" fmla="*/ 282555 w 1497543"/>
              <a:gd name="connsiteY45" fmla="*/ 890048 h 1497542"/>
              <a:gd name="connsiteX46" fmla="*/ 324939 w 1497543"/>
              <a:gd name="connsiteY46" fmla="*/ 932431 h 1497542"/>
              <a:gd name="connsiteX47" fmla="*/ 354908 w 1497543"/>
              <a:gd name="connsiteY47" fmla="*/ 920017 h 1497542"/>
              <a:gd name="connsiteX48" fmla="*/ 72352 w 1497543"/>
              <a:gd name="connsiteY48" fmla="*/ 1202573 h 1497542"/>
              <a:gd name="connsiteX49" fmla="*/ 84766 w 1497543"/>
              <a:gd name="connsiteY49" fmla="*/ 1172604 h 1497542"/>
              <a:gd name="connsiteX50" fmla="*/ 42383 w 1497543"/>
              <a:gd name="connsiteY50" fmla="*/ 1130221 h 1497542"/>
              <a:gd name="connsiteX51" fmla="*/ 0 w 1497543"/>
              <a:gd name="connsiteY51" fmla="*/ 1172604 h 1497542"/>
              <a:gd name="connsiteX52" fmla="*/ 42383 w 1497543"/>
              <a:gd name="connsiteY52" fmla="*/ 1214987 h 1497542"/>
              <a:gd name="connsiteX53" fmla="*/ 72352 w 1497543"/>
              <a:gd name="connsiteY53" fmla="*/ 1202573 h 1497542"/>
              <a:gd name="connsiteX54" fmla="*/ 637464 w 1497543"/>
              <a:gd name="connsiteY54" fmla="*/ 920017 h 1497542"/>
              <a:gd name="connsiteX55" fmla="*/ 649877 w 1497543"/>
              <a:gd name="connsiteY55" fmla="*/ 890048 h 1497542"/>
              <a:gd name="connsiteX56" fmla="*/ 607494 w 1497543"/>
              <a:gd name="connsiteY56" fmla="*/ 847665 h 1497542"/>
              <a:gd name="connsiteX57" fmla="*/ 565111 w 1497543"/>
              <a:gd name="connsiteY57" fmla="*/ 890048 h 1497542"/>
              <a:gd name="connsiteX58" fmla="*/ 607494 w 1497543"/>
              <a:gd name="connsiteY58" fmla="*/ 932431 h 1497542"/>
              <a:gd name="connsiteX59" fmla="*/ 637464 w 1497543"/>
              <a:gd name="connsiteY59" fmla="*/ 920017 h 1497542"/>
              <a:gd name="connsiteX60" fmla="*/ 354907 w 1497543"/>
              <a:gd name="connsiteY60" fmla="*/ 1202573 h 1497542"/>
              <a:gd name="connsiteX61" fmla="*/ 367321 w 1497543"/>
              <a:gd name="connsiteY61" fmla="*/ 1172604 h 1497542"/>
              <a:gd name="connsiteX62" fmla="*/ 324938 w 1497543"/>
              <a:gd name="connsiteY62" fmla="*/ 1130221 h 1497542"/>
              <a:gd name="connsiteX63" fmla="*/ 282555 w 1497543"/>
              <a:gd name="connsiteY63" fmla="*/ 1172604 h 1497542"/>
              <a:gd name="connsiteX64" fmla="*/ 324938 w 1497543"/>
              <a:gd name="connsiteY64" fmla="*/ 1214987 h 1497542"/>
              <a:gd name="connsiteX65" fmla="*/ 354907 w 1497543"/>
              <a:gd name="connsiteY65" fmla="*/ 1202573 h 1497542"/>
              <a:gd name="connsiteX66" fmla="*/ 72353 w 1497543"/>
              <a:gd name="connsiteY66" fmla="*/ 1485128 h 1497542"/>
              <a:gd name="connsiteX67" fmla="*/ 84766 w 1497543"/>
              <a:gd name="connsiteY67" fmla="*/ 1455159 h 1497542"/>
              <a:gd name="connsiteX68" fmla="*/ 42383 w 1497543"/>
              <a:gd name="connsiteY68" fmla="*/ 1412776 h 1497542"/>
              <a:gd name="connsiteX69" fmla="*/ 0 w 1497543"/>
              <a:gd name="connsiteY69" fmla="*/ 1455159 h 1497542"/>
              <a:gd name="connsiteX70" fmla="*/ 42383 w 1497543"/>
              <a:gd name="connsiteY70" fmla="*/ 1497542 h 1497542"/>
              <a:gd name="connsiteX71" fmla="*/ 72353 w 1497543"/>
              <a:gd name="connsiteY71" fmla="*/ 1485128 h 1497542"/>
              <a:gd name="connsiteX72" fmla="*/ 920019 w 1497543"/>
              <a:gd name="connsiteY72" fmla="*/ 920017 h 1497542"/>
              <a:gd name="connsiteX73" fmla="*/ 932432 w 1497543"/>
              <a:gd name="connsiteY73" fmla="*/ 890048 h 1497542"/>
              <a:gd name="connsiteX74" fmla="*/ 890049 w 1497543"/>
              <a:gd name="connsiteY74" fmla="*/ 847665 h 1497542"/>
              <a:gd name="connsiteX75" fmla="*/ 847666 w 1497543"/>
              <a:gd name="connsiteY75" fmla="*/ 890048 h 1497542"/>
              <a:gd name="connsiteX76" fmla="*/ 890049 w 1497543"/>
              <a:gd name="connsiteY76" fmla="*/ 932431 h 1497542"/>
              <a:gd name="connsiteX77" fmla="*/ 920019 w 1497543"/>
              <a:gd name="connsiteY77" fmla="*/ 920017 h 1497542"/>
              <a:gd name="connsiteX78" fmla="*/ 637463 w 1497543"/>
              <a:gd name="connsiteY78" fmla="*/ 1202573 h 1497542"/>
              <a:gd name="connsiteX79" fmla="*/ 649877 w 1497543"/>
              <a:gd name="connsiteY79" fmla="*/ 1172604 h 1497542"/>
              <a:gd name="connsiteX80" fmla="*/ 607494 w 1497543"/>
              <a:gd name="connsiteY80" fmla="*/ 1130221 h 1497542"/>
              <a:gd name="connsiteX81" fmla="*/ 565111 w 1497543"/>
              <a:gd name="connsiteY81" fmla="*/ 1172604 h 1497542"/>
              <a:gd name="connsiteX82" fmla="*/ 607494 w 1497543"/>
              <a:gd name="connsiteY82" fmla="*/ 1214987 h 1497542"/>
              <a:gd name="connsiteX83" fmla="*/ 637463 w 1497543"/>
              <a:gd name="connsiteY83" fmla="*/ 1202573 h 1497542"/>
              <a:gd name="connsiteX84" fmla="*/ 354908 w 1497543"/>
              <a:gd name="connsiteY84" fmla="*/ 1485128 h 1497542"/>
              <a:gd name="connsiteX85" fmla="*/ 367321 w 1497543"/>
              <a:gd name="connsiteY85" fmla="*/ 1455159 h 1497542"/>
              <a:gd name="connsiteX86" fmla="*/ 324938 w 1497543"/>
              <a:gd name="connsiteY86" fmla="*/ 1412776 h 1497542"/>
              <a:gd name="connsiteX87" fmla="*/ 282555 w 1497543"/>
              <a:gd name="connsiteY87" fmla="*/ 1455159 h 1497542"/>
              <a:gd name="connsiteX88" fmla="*/ 324939 w 1497543"/>
              <a:gd name="connsiteY88" fmla="*/ 1497542 h 1497542"/>
              <a:gd name="connsiteX89" fmla="*/ 354908 w 1497543"/>
              <a:gd name="connsiteY89" fmla="*/ 1485128 h 1497542"/>
              <a:gd name="connsiteX90" fmla="*/ 920018 w 1497543"/>
              <a:gd name="connsiteY90" fmla="*/ 1202573 h 1497542"/>
              <a:gd name="connsiteX91" fmla="*/ 932432 w 1497543"/>
              <a:gd name="connsiteY91" fmla="*/ 1172604 h 1497542"/>
              <a:gd name="connsiteX92" fmla="*/ 890049 w 1497543"/>
              <a:gd name="connsiteY92" fmla="*/ 1130221 h 1497542"/>
              <a:gd name="connsiteX93" fmla="*/ 847666 w 1497543"/>
              <a:gd name="connsiteY93" fmla="*/ 1172604 h 1497542"/>
              <a:gd name="connsiteX94" fmla="*/ 890049 w 1497543"/>
              <a:gd name="connsiteY94" fmla="*/ 1214987 h 1497542"/>
              <a:gd name="connsiteX95" fmla="*/ 920018 w 1497543"/>
              <a:gd name="connsiteY95" fmla="*/ 1202573 h 1497542"/>
              <a:gd name="connsiteX96" fmla="*/ 637464 w 1497543"/>
              <a:gd name="connsiteY96" fmla="*/ 1485128 h 1497542"/>
              <a:gd name="connsiteX97" fmla="*/ 649877 w 1497543"/>
              <a:gd name="connsiteY97" fmla="*/ 1455159 h 1497542"/>
              <a:gd name="connsiteX98" fmla="*/ 607494 w 1497543"/>
              <a:gd name="connsiteY98" fmla="*/ 1412776 h 1497542"/>
              <a:gd name="connsiteX99" fmla="*/ 565111 w 1497543"/>
              <a:gd name="connsiteY99" fmla="*/ 1455159 h 1497542"/>
              <a:gd name="connsiteX100" fmla="*/ 607494 w 1497543"/>
              <a:gd name="connsiteY100" fmla="*/ 1497542 h 1497542"/>
              <a:gd name="connsiteX101" fmla="*/ 637464 w 1497543"/>
              <a:gd name="connsiteY101" fmla="*/ 1485128 h 1497542"/>
              <a:gd name="connsiteX102" fmla="*/ 1202574 w 1497543"/>
              <a:gd name="connsiteY102" fmla="*/ 1202573 h 1497542"/>
              <a:gd name="connsiteX103" fmla="*/ 1214988 w 1497543"/>
              <a:gd name="connsiteY103" fmla="*/ 1172604 h 1497542"/>
              <a:gd name="connsiteX104" fmla="*/ 1172605 w 1497543"/>
              <a:gd name="connsiteY104" fmla="*/ 1130221 h 1497542"/>
              <a:gd name="connsiteX105" fmla="*/ 1130222 w 1497543"/>
              <a:gd name="connsiteY105" fmla="*/ 1172604 h 1497542"/>
              <a:gd name="connsiteX106" fmla="*/ 1172605 w 1497543"/>
              <a:gd name="connsiteY106" fmla="*/ 1214987 h 1497542"/>
              <a:gd name="connsiteX107" fmla="*/ 1202574 w 1497543"/>
              <a:gd name="connsiteY107" fmla="*/ 1202573 h 1497542"/>
              <a:gd name="connsiteX108" fmla="*/ 920018 w 1497543"/>
              <a:gd name="connsiteY108" fmla="*/ 1485128 h 1497542"/>
              <a:gd name="connsiteX109" fmla="*/ 932432 w 1497543"/>
              <a:gd name="connsiteY109" fmla="*/ 1455159 h 1497542"/>
              <a:gd name="connsiteX110" fmla="*/ 890049 w 1497543"/>
              <a:gd name="connsiteY110" fmla="*/ 1412776 h 1497542"/>
              <a:gd name="connsiteX111" fmla="*/ 847666 w 1497543"/>
              <a:gd name="connsiteY111" fmla="*/ 1455159 h 1497542"/>
              <a:gd name="connsiteX112" fmla="*/ 890049 w 1497543"/>
              <a:gd name="connsiteY112" fmla="*/ 1497542 h 1497542"/>
              <a:gd name="connsiteX113" fmla="*/ 920018 w 1497543"/>
              <a:gd name="connsiteY113" fmla="*/ 1485128 h 1497542"/>
              <a:gd name="connsiteX114" fmla="*/ 1202574 w 1497543"/>
              <a:gd name="connsiteY114" fmla="*/ 1485128 h 1497542"/>
              <a:gd name="connsiteX115" fmla="*/ 1214988 w 1497543"/>
              <a:gd name="connsiteY115" fmla="*/ 1455159 h 1497542"/>
              <a:gd name="connsiteX116" fmla="*/ 1172605 w 1497543"/>
              <a:gd name="connsiteY116" fmla="*/ 1412776 h 1497542"/>
              <a:gd name="connsiteX117" fmla="*/ 1130222 w 1497543"/>
              <a:gd name="connsiteY117" fmla="*/ 1455159 h 1497542"/>
              <a:gd name="connsiteX118" fmla="*/ 1172605 w 1497543"/>
              <a:gd name="connsiteY118" fmla="*/ 1497542 h 1497542"/>
              <a:gd name="connsiteX119" fmla="*/ 1202574 w 1497543"/>
              <a:gd name="connsiteY119" fmla="*/ 1485128 h 1497542"/>
              <a:gd name="connsiteX120" fmla="*/ 1485129 w 1497543"/>
              <a:gd name="connsiteY120" fmla="*/ 1485128 h 1497542"/>
              <a:gd name="connsiteX121" fmla="*/ 1497543 w 1497543"/>
              <a:gd name="connsiteY121" fmla="*/ 1455159 h 1497542"/>
              <a:gd name="connsiteX122" fmla="*/ 1455160 w 1497543"/>
              <a:gd name="connsiteY122" fmla="*/ 1412776 h 1497542"/>
              <a:gd name="connsiteX123" fmla="*/ 1412777 w 1497543"/>
              <a:gd name="connsiteY123" fmla="*/ 1455159 h 1497542"/>
              <a:gd name="connsiteX124" fmla="*/ 1455160 w 1497543"/>
              <a:gd name="connsiteY124" fmla="*/ 1497542 h 1497542"/>
              <a:gd name="connsiteX125" fmla="*/ 1485129 w 1497543"/>
              <a:gd name="connsiteY125" fmla="*/ 1485128 h 1497542"/>
            </a:gdLst>
            <a:ahLst/>
            <a:cxnLst/>
            <a:rect l="l" t="t" r="r" b="b"/>
            <a:pathLst>
              <a:path w="1497543" h="1497542">
                <a:moveTo>
                  <a:pt x="72353" y="72351"/>
                </a:moveTo>
                <a:cubicBezTo>
                  <a:pt x="80022" y="64682"/>
                  <a:pt x="84766" y="54086"/>
                  <a:pt x="84766" y="42382"/>
                </a:cubicBezTo>
                <a:cubicBezTo>
                  <a:pt x="84766" y="18975"/>
                  <a:pt x="65790" y="-1"/>
                  <a:pt x="42383" y="0"/>
                </a:cubicBezTo>
                <a:cubicBezTo>
                  <a:pt x="18976" y="-1"/>
                  <a:pt x="0" y="18975"/>
                  <a:pt x="0" y="42382"/>
                </a:cubicBezTo>
                <a:cubicBezTo>
                  <a:pt x="0" y="65789"/>
                  <a:pt x="18976" y="84765"/>
                  <a:pt x="42383" y="84765"/>
                </a:cubicBezTo>
                <a:cubicBezTo>
                  <a:pt x="54087" y="84766"/>
                  <a:pt x="64683" y="80021"/>
                  <a:pt x="72353" y="72351"/>
                </a:cubicBezTo>
                <a:close/>
                <a:moveTo>
                  <a:pt x="72353" y="354906"/>
                </a:moveTo>
                <a:cubicBezTo>
                  <a:pt x="80023" y="347237"/>
                  <a:pt x="84767" y="336641"/>
                  <a:pt x="84767" y="324937"/>
                </a:cubicBezTo>
                <a:cubicBezTo>
                  <a:pt x="84766" y="301530"/>
                  <a:pt x="65791" y="282554"/>
                  <a:pt x="42384" y="282555"/>
                </a:cubicBezTo>
                <a:cubicBezTo>
                  <a:pt x="18977" y="282554"/>
                  <a:pt x="0" y="301530"/>
                  <a:pt x="0" y="324937"/>
                </a:cubicBezTo>
                <a:cubicBezTo>
                  <a:pt x="1" y="348344"/>
                  <a:pt x="18977" y="367320"/>
                  <a:pt x="42384" y="367320"/>
                </a:cubicBezTo>
                <a:cubicBezTo>
                  <a:pt x="54087" y="367320"/>
                  <a:pt x="64683" y="362576"/>
                  <a:pt x="72353" y="354906"/>
                </a:cubicBezTo>
                <a:close/>
                <a:moveTo>
                  <a:pt x="354908" y="354906"/>
                </a:moveTo>
                <a:cubicBezTo>
                  <a:pt x="362578" y="347237"/>
                  <a:pt x="367322" y="336641"/>
                  <a:pt x="367322" y="324937"/>
                </a:cubicBezTo>
                <a:cubicBezTo>
                  <a:pt x="367322" y="301530"/>
                  <a:pt x="348346" y="282554"/>
                  <a:pt x="324938" y="282554"/>
                </a:cubicBezTo>
                <a:cubicBezTo>
                  <a:pt x="301532" y="282554"/>
                  <a:pt x="282555" y="301530"/>
                  <a:pt x="282556" y="324937"/>
                </a:cubicBezTo>
                <a:cubicBezTo>
                  <a:pt x="282556" y="348344"/>
                  <a:pt x="301532" y="367320"/>
                  <a:pt x="324939" y="367320"/>
                </a:cubicBezTo>
                <a:cubicBezTo>
                  <a:pt x="336642" y="367320"/>
                  <a:pt x="347238" y="362576"/>
                  <a:pt x="354908" y="354906"/>
                </a:cubicBezTo>
                <a:close/>
                <a:moveTo>
                  <a:pt x="72353" y="637462"/>
                </a:moveTo>
                <a:cubicBezTo>
                  <a:pt x="80022" y="629793"/>
                  <a:pt x="84766" y="619197"/>
                  <a:pt x="84766" y="607493"/>
                </a:cubicBezTo>
                <a:cubicBezTo>
                  <a:pt x="84766" y="584086"/>
                  <a:pt x="65790" y="565110"/>
                  <a:pt x="42383" y="565110"/>
                </a:cubicBezTo>
                <a:cubicBezTo>
                  <a:pt x="18976" y="565110"/>
                  <a:pt x="0" y="584086"/>
                  <a:pt x="0" y="607493"/>
                </a:cubicBezTo>
                <a:cubicBezTo>
                  <a:pt x="0" y="630900"/>
                  <a:pt x="18976" y="649876"/>
                  <a:pt x="42383" y="649876"/>
                </a:cubicBezTo>
                <a:cubicBezTo>
                  <a:pt x="54087" y="649876"/>
                  <a:pt x="64682" y="645132"/>
                  <a:pt x="72353" y="637462"/>
                </a:cubicBezTo>
                <a:close/>
                <a:moveTo>
                  <a:pt x="354908" y="637462"/>
                </a:moveTo>
                <a:cubicBezTo>
                  <a:pt x="362577" y="629792"/>
                  <a:pt x="367321" y="619196"/>
                  <a:pt x="367321" y="607493"/>
                </a:cubicBezTo>
                <a:cubicBezTo>
                  <a:pt x="367321" y="584086"/>
                  <a:pt x="348345" y="565110"/>
                  <a:pt x="324938" y="565110"/>
                </a:cubicBezTo>
                <a:cubicBezTo>
                  <a:pt x="301531" y="565110"/>
                  <a:pt x="282555" y="584086"/>
                  <a:pt x="282555" y="607493"/>
                </a:cubicBezTo>
                <a:cubicBezTo>
                  <a:pt x="282555" y="630900"/>
                  <a:pt x="301531" y="649876"/>
                  <a:pt x="324938" y="649876"/>
                </a:cubicBezTo>
                <a:cubicBezTo>
                  <a:pt x="336642" y="649876"/>
                  <a:pt x="347238" y="645132"/>
                  <a:pt x="354908" y="637462"/>
                </a:cubicBezTo>
                <a:close/>
                <a:moveTo>
                  <a:pt x="72353" y="920017"/>
                </a:moveTo>
                <a:cubicBezTo>
                  <a:pt x="80022" y="912348"/>
                  <a:pt x="84767" y="901752"/>
                  <a:pt x="84766" y="890048"/>
                </a:cubicBezTo>
                <a:cubicBezTo>
                  <a:pt x="84766" y="866641"/>
                  <a:pt x="65791" y="847665"/>
                  <a:pt x="42383" y="847665"/>
                </a:cubicBezTo>
                <a:cubicBezTo>
                  <a:pt x="18977" y="847665"/>
                  <a:pt x="0" y="866641"/>
                  <a:pt x="0" y="890048"/>
                </a:cubicBezTo>
                <a:cubicBezTo>
                  <a:pt x="1" y="913455"/>
                  <a:pt x="18976" y="932431"/>
                  <a:pt x="42384" y="932431"/>
                </a:cubicBezTo>
                <a:cubicBezTo>
                  <a:pt x="54087" y="932431"/>
                  <a:pt x="64683" y="927687"/>
                  <a:pt x="72353" y="920017"/>
                </a:cubicBezTo>
                <a:close/>
                <a:moveTo>
                  <a:pt x="637463" y="637463"/>
                </a:moveTo>
                <a:cubicBezTo>
                  <a:pt x="645133" y="629793"/>
                  <a:pt x="649877" y="619197"/>
                  <a:pt x="649877" y="607493"/>
                </a:cubicBezTo>
                <a:cubicBezTo>
                  <a:pt x="649877" y="584086"/>
                  <a:pt x="630901" y="565110"/>
                  <a:pt x="607494" y="565110"/>
                </a:cubicBezTo>
                <a:cubicBezTo>
                  <a:pt x="584087" y="565110"/>
                  <a:pt x="565111" y="584086"/>
                  <a:pt x="565111" y="607493"/>
                </a:cubicBezTo>
                <a:cubicBezTo>
                  <a:pt x="565111" y="630900"/>
                  <a:pt x="584087" y="649876"/>
                  <a:pt x="607494" y="649876"/>
                </a:cubicBezTo>
                <a:cubicBezTo>
                  <a:pt x="619197" y="649876"/>
                  <a:pt x="629793" y="645132"/>
                  <a:pt x="637463" y="637463"/>
                </a:cubicBezTo>
                <a:close/>
                <a:moveTo>
                  <a:pt x="354908" y="920017"/>
                </a:moveTo>
                <a:cubicBezTo>
                  <a:pt x="362578" y="912347"/>
                  <a:pt x="367322" y="901751"/>
                  <a:pt x="367321" y="890048"/>
                </a:cubicBezTo>
                <a:cubicBezTo>
                  <a:pt x="367321" y="866641"/>
                  <a:pt x="348346" y="847665"/>
                  <a:pt x="324938" y="847665"/>
                </a:cubicBezTo>
                <a:cubicBezTo>
                  <a:pt x="301532" y="847665"/>
                  <a:pt x="282555" y="866641"/>
                  <a:pt x="282555" y="890048"/>
                </a:cubicBezTo>
                <a:cubicBezTo>
                  <a:pt x="282556" y="913455"/>
                  <a:pt x="301531" y="932431"/>
                  <a:pt x="324939" y="932431"/>
                </a:cubicBezTo>
                <a:cubicBezTo>
                  <a:pt x="336642" y="932431"/>
                  <a:pt x="347238" y="927687"/>
                  <a:pt x="354908" y="920017"/>
                </a:cubicBezTo>
                <a:close/>
                <a:moveTo>
                  <a:pt x="72352" y="1202573"/>
                </a:moveTo>
                <a:cubicBezTo>
                  <a:pt x="80022" y="1194903"/>
                  <a:pt x="84766" y="1184307"/>
                  <a:pt x="84766" y="1172604"/>
                </a:cubicBezTo>
                <a:cubicBezTo>
                  <a:pt x="84766" y="1149197"/>
                  <a:pt x="65790" y="1130221"/>
                  <a:pt x="42383" y="1130221"/>
                </a:cubicBezTo>
                <a:cubicBezTo>
                  <a:pt x="18976" y="1130221"/>
                  <a:pt x="0" y="1149197"/>
                  <a:pt x="0" y="1172604"/>
                </a:cubicBezTo>
                <a:cubicBezTo>
                  <a:pt x="0" y="1196011"/>
                  <a:pt x="18976" y="1214987"/>
                  <a:pt x="42383" y="1214987"/>
                </a:cubicBezTo>
                <a:cubicBezTo>
                  <a:pt x="54087" y="1214987"/>
                  <a:pt x="64682" y="1210243"/>
                  <a:pt x="72352" y="1202573"/>
                </a:cubicBezTo>
                <a:close/>
                <a:moveTo>
                  <a:pt x="637464" y="920017"/>
                </a:moveTo>
                <a:cubicBezTo>
                  <a:pt x="645133" y="912348"/>
                  <a:pt x="649877" y="901752"/>
                  <a:pt x="649877" y="890048"/>
                </a:cubicBezTo>
                <a:cubicBezTo>
                  <a:pt x="649877" y="866641"/>
                  <a:pt x="630901" y="847665"/>
                  <a:pt x="607494" y="847665"/>
                </a:cubicBezTo>
                <a:cubicBezTo>
                  <a:pt x="584087" y="847665"/>
                  <a:pt x="565111" y="866642"/>
                  <a:pt x="565111" y="890048"/>
                </a:cubicBezTo>
                <a:cubicBezTo>
                  <a:pt x="565111" y="913455"/>
                  <a:pt x="584087" y="932431"/>
                  <a:pt x="607494" y="932431"/>
                </a:cubicBezTo>
                <a:cubicBezTo>
                  <a:pt x="619198" y="932431"/>
                  <a:pt x="629794" y="927687"/>
                  <a:pt x="637464" y="920017"/>
                </a:cubicBezTo>
                <a:close/>
                <a:moveTo>
                  <a:pt x="354907" y="1202573"/>
                </a:moveTo>
                <a:cubicBezTo>
                  <a:pt x="362577" y="1194903"/>
                  <a:pt x="367321" y="1184307"/>
                  <a:pt x="367321" y="1172604"/>
                </a:cubicBezTo>
                <a:cubicBezTo>
                  <a:pt x="367321" y="1149197"/>
                  <a:pt x="348345" y="1130221"/>
                  <a:pt x="324938" y="1130221"/>
                </a:cubicBezTo>
                <a:cubicBezTo>
                  <a:pt x="301531" y="1130221"/>
                  <a:pt x="282555" y="1149197"/>
                  <a:pt x="282555" y="1172604"/>
                </a:cubicBezTo>
                <a:cubicBezTo>
                  <a:pt x="282555" y="1196011"/>
                  <a:pt x="301531" y="1214987"/>
                  <a:pt x="324938" y="1214987"/>
                </a:cubicBezTo>
                <a:cubicBezTo>
                  <a:pt x="336642" y="1214987"/>
                  <a:pt x="347237" y="1210243"/>
                  <a:pt x="354907" y="1202573"/>
                </a:cubicBezTo>
                <a:close/>
                <a:moveTo>
                  <a:pt x="72353" y="1485128"/>
                </a:moveTo>
                <a:cubicBezTo>
                  <a:pt x="80022" y="1477458"/>
                  <a:pt x="84766" y="1466862"/>
                  <a:pt x="84766" y="1455159"/>
                </a:cubicBezTo>
                <a:cubicBezTo>
                  <a:pt x="84766" y="1431752"/>
                  <a:pt x="65790" y="1412776"/>
                  <a:pt x="42383" y="1412776"/>
                </a:cubicBezTo>
                <a:cubicBezTo>
                  <a:pt x="18977" y="1412776"/>
                  <a:pt x="0" y="1431752"/>
                  <a:pt x="0" y="1455159"/>
                </a:cubicBezTo>
                <a:cubicBezTo>
                  <a:pt x="0" y="1478566"/>
                  <a:pt x="18976" y="1497542"/>
                  <a:pt x="42383" y="1497542"/>
                </a:cubicBezTo>
                <a:cubicBezTo>
                  <a:pt x="54087" y="1497542"/>
                  <a:pt x="64683" y="1492798"/>
                  <a:pt x="72353" y="1485128"/>
                </a:cubicBezTo>
                <a:close/>
                <a:moveTo>
                  <a:pt x="920019" y="920017"/>
                </a:moveTo>
                <a:cubicBezTo>
                  <a:pt x="927688" y="912347"/>
                  <a:pt x="932432" y="901751"/>
                  <a:pt x="932432" y="890048"/>
                </a:cubicBezTo>
                <a:cubicBezTo>
                  <a:pt x="932432" y="866641"/>
                  <a:pt x="913456" y="847665"/>
                  <a:pt x="890049" y="847665"/>
                </a:cubicBezTo>
                <a:cubicBezTo>
                  <a:pt x="866643" y="847665"/>
                  <a:pt x="847666" y="866641"/>
                  <a:pt x="847666" y="890048"/>
                </a:cubicBezTo>
                <a:cubicBezTo>
                  <a:pt x="847666" y="913455"/>
                  <a:pt x="866642" y="932431"/>
                  <a:pt x="890049" y="932431"/>
                </a:cubicBezTo>
                <a:cubicBezTo>
                  <a:pt x="901753" y="932431"/>
                  <a:pt x="912349" y="927687"/>
                  <a:pt x="920019" y="920017"/>
                </a:cubicBezTo>
                <a:close/>
                <a:moveTo>
                  <a:pt x="637463" y="1202573"/>
                </a:moveTo>
                <a:cubicBezTo>
                  <a:pt x="645133" y="1194903"/>
                  <a:pt x="649877" y="1184308"/>
                  <a:pt x="649877" y="1172604"/>
                </a:cubicBezTo>
                <a:cubicBezTo>
                  <a:pt x="649877" y="1149197"/>
                  <a:pt x="630901" y="1130221"/>
                  <a:pt x="607494" y="1130221"/>
                </a:cubicBezTo>
                <a:cubicBezTo>
                  <a:pt x="584087" y="1130221"/>
                  <a:pt x="565111" y="1149197"/>
                  <a:pt x="565111" y="1172604"/>
                </a:cubicBezTo>
                <a:cubicBezTo>
                  <a:pt x="565111" y="1196011"/>
                  <a:pt x="584087" y="1214987"/>
                  <a:pt x="607494" y="1214987"/>
                </a:cubicBezTo>
                <a:cubicBezTo>
                  <a:pt x="619197" y="1214987"/>
                  <a:pt x="629793" y="1210243"/>
                  <a:pt x="637463" y="1202573"/>
                </a:cubicBezTo>
                <a:close/>
                <a:moveTo>
                  <a:pt x="354908" y="1485128"/>
                </a:moveTo>
                <a:cubicBezTo>
                  <a:pt x="362577" y="1477458"/>
                  <a:pt x="367321" y="1466862"/>
                  <a:pt x="367321" y="1455159"/>
                </a:cubicBezTo>
                <a:cubicBezTo>
                  <a:pt x="367321" y="1431752"/>
                  <a:pt x="348345" y="1412776"/>
                  <a:pt x="324938" y="1412776"/>
                </a:cubicBezTo>
                <a:cubicBezTo>
                  <a:pt x="301532" y="1412776"/>
                  <a:pt x="282555" y="1431752"/>
                  <a:pt x="282555" y="1455159"/>
                </a:cubicBezTo>
                <a:cubicBezTo>
                  <a:pt x="282556" y="1478566"/>
                  <a:pt x="301531" y="1497542"/>
                  <a:pt x="324939" y="1497542"/>
                </a:cubicBezTo>
                <a:cubicBezTo>
                  <a:pt x="336642" y="1497542"/>
                  <a:pt x="347238" y="1492798"/>
                  <a:pt x="354908" y="1485128"/>
                </a:cubicBezTo>
                <a:close/>
                <a:moveTo>
                  <a:pt x="920018" y="1202573"/>
                </a:moveTo>
                <a:cubicBezTo>
                  <a:pt x="927688" y="1194903"/>
                  <a:pt x="932432" y="1184307"/>
                  <a:pt x="932432" y="1172604"/>
                </a:cubicBezTo>
                <a:cubicBezTo>
                  <a:pt x="932432" y="1149197"/>
                  <a:pt x="913456" y="1130221"/>
                  <a:pt x="890049" y="1130221"/>
                </a:cubicBezTo>
                <a:cubicBezTo>
                  <a:pt x="866642" y="1130221"/>
                  <a:pt x="847666" y="1149197"/>
                  <a:pt x="847666" y="1172604"/>
                </a:cubicBezTo>
                <a:cubicBezTo>
                  <a:pt x="847666" y="1196011"/>
                  <a:pt x="866642" y="1214987"/>
                  <a:pt x="890049" y="1214987"/>
                </a:cubicBezTo>
                <a:cubicBezTo>
                  <a:pt x="901752" y="1214987"/>
                  <a:pt x="912348" y="1210243"/>
                  <a:pt x="920018" y="1202573"/>
                </a:cubicBezTo>
                <a:close/>
                <a:moveTo>
                  <a:pt x="637464" y="1485128"/>
                </a:moveTo>
                <a:cubicBezTo>
                  <a:pt x="645133" y="1477458"/>
                  <a:pt x="649877" y="1466863"/>
                  <a:pt x="649877" y="1455159"/>
                </a:cubicBezTo>
                <a:cubicBezTo>
                  <a:pt x="649877" y="1431752"/>
                  <a:pt x="630901" y="1412776"/>
                  <a:pt x="607494" y="1412776"/>
                </a:cubicBezTo>
                <a:cubicBezTo>
                  <a:pt x="584087" y="1412776"/>
                  <a:pt x="565111" y="1431752"/>
                  <a:pt x="565111" y="1455159"/>
                </a:cubicBezTo>
                <a:cubicBezTo>
                  <a:pt x="565111" y="1478566"/>
                  <a:pt x="584087" y="1497542"/>
                  <a:pt x="607494" y="1497542"/>
                </a:cubicBezTo>
                <a:cubicBezTo>
                  <a:pt x="619198" y="1497542"/>
                  <a:pt x="629793" y="1492798"/>
                  <a:pt x="637464" y="1485128"/>
                </a:cubicBezTo>
                <a:close/>
                <a:moveTo>
                  <a:pt x="1202574" y="1202573"/>
                </a:moveTo>
                <a:cubicBezTo>
                  <a:pt x="1210244" y="1194903"/>
                  <a:pt x="1214988" y="1184308"/>
                  <a:pt x="1214988" y="1172604"/>
                </a:cubicBezTo>
                <a:cubicBezTo>
                  <a:pt x="1214988" y="1149197"/>
                  <a:pt x="1196012" y="1130221"/>
                  <a:pt x="1172605" y="1130221"/>
                </a:cubicBezTo>
                <a:cubicBezTo>
                  <a:pt x="1149198" y="1130221"/>
                  <a:pt x="1130222" y="1149197"/>
                  <a:pt x="1130222" y="1172604"/>
                </a:cubicBezTo>
                <a:cubicBezTo>
                  <a:pt x="1130222" y="1196011"/>
                  <a:pt x="1149198" y="1214987"/>
                  <a:pt x="1172605" y="1214987"/>
                </a:cubicBezTo>
                <a:cubicBezTo>
                  <a:pt x="1184308" y="1214987"/>
                  <a:pt x="1194904" y="1210243"/>
                  <a:pt x="1202574" y="1202573"/>
                </a:cubicBezTo>
                <a:close/>
                <a:moveTo>
                  <a:pt x="920018" y="1485128"/>
                </a:moveTo>
                <a:cubicBezTo>
                  <a:pt x="927688" y="1477458"/>
                  <a:pt x="932432" y="1466862"/>
                  <a:pt x="932432" y="1455159"/>
                </a:cubicBezTo>
                <a:cubicBezTo>
                  <a:pt x="932432" y="1431752"/>
                  <a:pt x="913456" y="1412776"/>
                  <a:pt x="890049" y="1412776"/>
                </a:cubicBezTo>
                <a:cubicBezTo>
                  <a:pt x="866642" y="1412776"/>
                  <a:pt x="847666" y="1431752"/>
                  <a:pt x="847666" y="1455159"/>
                </a:cubicBezTo>
                <a:cubicBezTo>
                  <a:pt x="847666" y="1478566"/>
                  <a:pt x="866642" y="1497542"/>
                  <a:pt x="890049" y="1497542"/>
                </a:cubicBezTo>
                <a:cubicBezTo>
                  <a:pt x="901753" y="1497542"/>
                  <a:pt x="912349" y="1492798"/>
                  <a:pt x="920018" y="1485128"/>
                </a:cubicBezTo>
                <a:close/>
                <a:moveTo>
                  <a:pt x="1202574" y="1485128"/>
                </a:moveTo>
                <a:cubicBezTo>
                  <a:pt x="1210244" y="1477458"/>
                  <a:pt x="1214988" y="1466863"/>
                  <a:pt x="1214988" y="1455159"/>
                </a:cubicBezTo>
                <a:cubicBezTo>
                  <a:pt x="1214988" y="1431752"/>
                  <a:pt x="1196012" y="1412776"/>
                  <a:pt x="1172605" y="1412776"/>
                </a:cubicBezTo>
                <a:cubicBezTo>
                  <a:pt x="1149198" y="1412776"/>
                  <a:pt x="1130222" y="1431752"/>
                  <a:pt x="1130222" y="1455159"/>
                </a:cubicBezTo>
                <a:cubicBezTo>
                  <a:pt x="1130222" y="1478566"/>
                  <a:pt x="1149198" y="1497542"/>
                  <a:pt x="1172605" y="1497542"/>
                </a:cubicBezTo>
                <a:cubicBezTo>
                  <a:pt x="1184308" y="1497542"/>
                  <a:pt x="1194904" y="1492798"/>
                  <a:pt x="1202574" y="1485128"/>
                </a:cubicBezTo>
                <a:close/>
                <a:moveTo>
                  <a:pt x="1485129" y="1485128"/>
                </a:moveTo>
                <a:cubicBezTo>
                  <a:pt x="1492799" y="1477458"/>
                  <a:pt x="1497543" y="1466862"/>
                  <a:pt x="1497543" y="1455159"/>
                </a:cubicBezTo>
                <a:cubicBezTo>
                  <a:pt x="1497543" y="1431752"/>
                  <a:pt x="1478567" y="1412776"/>
                  <a:pt x="1455160" y="1412776"/>
                </a:cubicBezTo>
                <a:cubicBezTo>
                  <a:pt x="1431753" y="1412776"/>
                  <a:pt x="1412777" y="1431752"/>
                  <a:pt x="1412777" y="1455159"/>
                </a:cubicBezTo>
                <a:cubicBezTo>
                  <a:pt x="1412777" y="1478566"/>
                  <a:pt x="1431753" y="1497542"/>
                  <a:pt x="1455160" y="1497542"/>
                </a:cubicBezTo>
                <a:cubicBezTo>
                  <a:pt x="1466864" y="1497542"/>
                  <a:pt x="1477459" y="1492798"/>
                  <a:pt x="1485129" y="148512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48196" y="-1610691"/>
            <a:ext cx="3478615" cy="5894718"/>
          </a:xfrm>
          <a:prstGeom prst="roundRect">
            <a:avLst>
              <a:gd name="adj" fmla="val 50000"/>
            </a:avLst>
          </a:prstGeom>
          <a:gradFill>
            <a:gsLst>
              <a:gs pos="2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0" y="-924310"/>
            <a:ext cx="899875" cy="6035501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  <a:alpha val="82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alphaModFix amt="100000"/>
          </a:blip>
          <a:srcRect l="20352" t="10687" r="14213" b="5672"/>
          <a:stretch>
            <a:fillRect/>
          </a:stretch>
        </p:blipFill>
        <p:spPr>
          <a:xfrm>
            <a:off x="252671" y="1716405"/>
            <a:ext cx="5420360" cy="4600575"/>
          </a:xfrm>
          <a:custGeom>
            <a:avLst/>
            <a:gdLst>
              <a:gd name="connsiteX0" fmla="*/ 0 w 5420360"/>
              <a:gd name="connsiteY0" fmla="*/ 0 h 4600575"/>
              <a:gd name="connsiteX1" fmla="*/ 5420360 w 5420360"/>
              <a:gd name="connsiteY1" fmla="*/ 0 h 4600575"/>
              <a:gd name="connsiteX2" fmla="*/ 5420360 w 5420360"/>
              <a:gd name="connsiteY2" fmla="*/ 4600575 h 4600575"/>
              <a:gd name="connsiteX3" fmla="*/ 3591175 w 5420360"/>
              <a:gd name="connsiteY3" fmla="*/ 4600575 h 4600575"/>
              <a:gd name="connsiteX4" fmla="*/ 3591175 w 5420360"/>
              <a:gd name="connsiteY4" fmla="*/ 4338956 h 4600575"/>
              <a:gd name="connsiteX5" fmla="*/ 2049834 w 5420360"/>
              <a:gd name="connsiteY5" fmla="*/ 4338956 h 4600575"/>
              <a:gd name="connsiteX6" fmla="*/ 2049834 w 5420360"/>
              <a:gd name="connsiteY6" fmla="*/ 4600575 h 4600575"/>
              <a:gd name="connsiteX7" fmla="*/ 0 w 5420360"/>
              <a:gd name="connsiteY7" fmla="*/ 4600575 h 4600575"/>
              <a:gd name="connsiteX8" fmla="*/ 0 w 5420360"/>
              <a:gd name="connsiteY8" fmla="*/ 0 h 4600575"/>
            </a:gdLst>
            <a:ahLst/>
            <a:cxnLst/>
            <a:rect l="l" t="t" r="r" b="b"/>
            <a:pathLst>
              <a:path w="5420360" h="4600575">
                <a:moveTo>
                  <a:pt x="0" y="0"/>
                </a:moveTo>
                <a:lnTo>
                  <a:pt x="5420360" y="0"/>
                </a:lnTo>
                <a:lnTo>
                  <a:pt x="5420360" y="4600575"/>
                </a:lnTo>
                <a:lnTo>
                  <a:pt x="3591175" y="4600575"/>
                </a:lnTo>
                <a:lnTo>
                  <a:pt x="3591175" y="4338956"/>
                </a:lnTo>
                <a:lnTo>
                  <a:pt x="2049834" y="4338956"/>
                </a:lnTo>
                <a:lnTo>
                  <a:pt x="2049834" y="4600575"/>
                </a:lnTo>
                <a:lnTo>
                  <a:pt x="0" y="460057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alphaModFix amt="100000"/>
          </a:blip>
          <a:srcRect l="1040" r="1040"/>
          <a:stretch>
            <a:fillRect/>
          </a:stretch>
        </p:blipFill>
        <p:spPr>
          <a:xfrm>
            <a:off x="605117" y="2016957"/>
            <a:ext cx="4715467" cy="2699156"/>
          </a:xfrm>
          <a:custGeom>
            <a:avLst/>
            <a:gdLst>
              <a:gd name="connsiteX0" fmla="*/ 0 w 4715467"/>
              <a:gd name="connsiteY0" fmla="*/ 0 h 2699156"/>
              <a:gd name="connsiteX1" fmla="*/ 4715467 w 4715467"/>
              <a:gd name="connsiteY1" fmla="*/ 0 h 2699156"/>
              <a:gd name="connsiteX2" fmla="*/ 4715467 w 4715467"/>
              <a:gd name="connsiteY2" fmla="*/ 2699156 h 2699156"/>
              <a:gd name="connsiteX3" fmla="*/ 0 w 4715467"/>
              <a:gd name="connsiteY3" fmla="*/ 2699156 h 2699156"/>
            </a:gdLst>
            <a:ahLst/>
            <a:cxnLst/>
            <a:rect l="l" t="t" r="r" b="b"/>
            <a:pathLst>
              <a:path w="4715467" h="2699156">
                <a:moveTo>
                  <a:pt x="0" y="0"/>
                </a:moveTo>
                <a:lnTo>
                  <a:pt x="4715467" y="0"/>
                </a:lnTo>
                <a:lnTo>
                  <a:pt x="4715467" y="2699156"/>
                </a:lnTo>
                <a:lnTo>
                  <a:pt x="0" y="2699156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3" name="标题 1"/>
          <p:cNvSpPr txBox="1"/>
          <p:nvPr/>
        </p:nvSpPr>
        <p:spPr>
          <a:xfrm>
            <a:off x="660400" y="1066800"/>
            <a:ext cx="3680813" cy="9341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2F2F2">
                    <a:alpha val="25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DESIGN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7369862" y="716150"/>
            <a:ext cx="1780910" cy="299191"/>
          </a:xfrm>
          <a:custGeom>
            <a:avLst/>
            <a:gdLst>
              <a:gd name="connsiteX0" fmla="*/ 741119 w 890768"/>
              <a:gd name="connsiteY0" fmla="*/ 0 h 149649"/>
              <a:gd name="connsiteX1" fmla="*/ 815944 w 890768"/>
              <a:gd name="connsiteY1" fmla="*/ 0 h 149649"/>
              <a:gd name="connsiteX2" fmla="*/ 890768 w 890768"/>
              <a:gd name="connsiteY2" fmla="*/ 74825 h 149649"/>
              <a:gd name="connsiteX3" fmla="*/ 815944 w 890768"/>
              <a:gd name="connsiteY3" fmla="*/ 149649 h 149649"/>
              <a:gd name="connsiteX4" fmla="*/ 741119 w 890768"/>
              <a:gd name="connsiteY4" fmla="*/ 149649 h 149649"/>
              <a:gd name="connsiteX5" fmla="*/ 815944 w 890768"/>
              <a:gd name="connsiteY5" fmla="*/ 74825 h 149649"/>
              <a:gd name="connsiteX6" fmla="*/ 555839 w 890768"/>
              <a:gd name="connsiteY6" fmla="*/ 0 h 149649"/>
              <a:gd name="connsiteX7" fmla="*/ 630664 w 890768"/>
              <a:gd name="connsiteY7" fmla="*/ 0 h 149649"/>
              <a:gd name="connsiteX8" fmla="*/ 705488 w 890768"/>
              <a:gd name="connsiteY8" fmla="*/ 74825 h 149649"/>
              <a:gd name="connsiteX9" fmla="*/ 630664 w 890768"/>
              <a:gd name="connsiteY9" fmla="*/ 149649 h 149649"/>
              <a:gd name="connsiteX10" fmla="*/ 555839 w 890768"/>
              <a:gd name="connsiteY10" fmla="*/ 149649 h 149649"/>
              <a:gd name="connsiteX11" fmla="*/ 630664 w 890768"/>
              <a:gd name="connsiteY11" fmla="*/ 74825 h 149649"/>
              <a:gd name="connsiteX12" fmla="*/ 370559 w 890768"/>
              <a:gd name="connsiteY12" fmla="*/ 0 h 149649"/>
              <a:gd name="connsiteX13" fmla="*/ 445384 w 890768"/>
              <a:gd name="connsiteY13" fmla="*/ 0 h 149649"/>
              <a:gd name="connsiteX14" fmla="*/ 520208 w 890768"/>
              <a:gd name="connsiteY14" fmla="*/ 74825 h 149649"/>
              <a:gd name="connsiteX15" fmla="*/ 445384 w 890768"/>
              <a:gd name="connsiteY15" fmla="*/ 149649 h 149649"/>
              <a:gd name="connsiteX16" fmla="*/ 370559 w 890768"/>
              <a:gd name="connsiteY16" fmla="*/ 149649 h 149649"/>
              <a:gd name="connsiteX17" fmla="*/ 445384 w 890768"/>
              <a:gd name="connsiteY17" fmla="*/ 74825 h 149649"/>
              <a:gd name="connsiteX18" fmla="*/ 185280 w 890768"/>
              <a:gd name="connsiteY18" fmla="*/ 0 h 149649"/>
              <a:gd name="connsiteX19" fmla="*/ 260105 w 890768"/>
              <a:gd name="connsiteY19" fmla="*/ 0 h 149649"/>
              <a:gd name="connsiteX20" fmla="*/ 334929 w 890768"/>
              <a:gd name="connsiteY20" fmla="*/ 74825 h 149649"/>
              <a:gd name="connsiteX21" fmla="*/ 260105 w 890768"/>
              <a:gd name="connsiteY21" fmla="*/ 149649 h 149649"/>
              <a:gd name="connsiteX22" fmla="*/ 185280 w 890768"/>
              <a:gd name="connsiteY22" fmla="*/ 149649 h 149649"/>
              <a:gd name="connsiteX23" fmla="*/ 260105 w 890768"/>
              <a:gd name="connsiteY23" fmla="*/ 74825 h 149649"/>
              <a:gd name="connsiteX24" fmla="*/ 0 w 890768"/>
              <a:gd name="connsiteY24" fmla="*/ 0 h 149649"/>
              <a:gd name="connsiteX25" fmla="*/ 74825 w 890768"/>
              <a:gd name="connsiteY25" fmla="*/ 0 h 149649"/>
              <a:gd name="connsiteX26" fmla="*/ 149649 w 890768"/>
              <a:gd name="connsiteY26" fmla="*/ 74825 h 149649"/>
              <a:gd name="connsiteX27" fmla="*/ 74825 w 890768"/>
              <a:gd name="connsiteY27" fmla="*/ 149649 h 149649"/>
              <a:gd name="connsiteX28" fmla="*/ 0 w 890768"/>
              <a:gd name="connsiteY28" fmla="*/ 149649 h 149649"/>
              <a:gd name="connsiteX29" fmla="*/ 74825 w 890768"/>
              <a:gd name="connsiteY29" fmla="*/ 74825 h 149649"/>
            </a:gdLst>
            <a:ahLst/>
            <a:cxnLst/>
            <a:rect l="l" t="t" r="r" b="b"/>
            <a:pathLst>
              <a:path w="890768" h="149649">
                <a:moveTo>
                  <a:pt x="741119" y="0"/>
                </a:moveTo>
                <a:lnTo>
                  <a:pt x="815944" y="0"/>
                </a:lnTo>
                <a:lnTo>
                  <a:pt x="890768" y="74825"/>
                </a:lnTo>
                <a:lnTo>
                  <a:pt x="815944" y="149649"/>
                </a:lnTo>
                <a:lnTo>
                  <a:pt x="741119" y="149649"/>
                </a:lnTo>
                <a:lnTo>
                  <a:pt x="815944" y="74825"/>
                </a:lnTo>
                <a:close/>
                <a:moveTo>
                  <a:pt x="555839" y="0"/>
                </a:moveTo>
                <a:lnTo>
                  <a:pt x="630664" y="0"/>
                </a:lnTo>
                <a:lnTo>
                  <a:pt x="705488" y="74825"/>
                </a:lnTo>
                <a:lnTo>
                  <a:pt x="630664" y="149649"/>
                </a:lnTo>
                <a:lnTo>
                  <a:pt x="555839" y="149649"/>
                </a:lnTo>
                <a:lnTo>
                  <a:pt x="630664" y="74825"/>
                </a:lnTo>
                <a:close/>
                <a:moveTo>
                  <a:pt x="370559" y="0"/>
                </a:moveTo>
                <a:lnTo>
                  <a:pt x="445384" y="0"/>
                </a:lnTo>
                <a:lnTo>
                  <a:pt x="520208" y="74825"/>
                </a:lnTo>
                <a:lnTo>
                  <a:pt x="445384" y="149649"/>
                </a:lnTo>
                <a:lnTo>
                  <a:pt x="370559" y="149649"/>
                </a:lnTo>
                <a:lnTo>
                  <a:pt x="445384" y="74825"/>
                </a:lnTo>
                <a:close/>
                <a:moveTo>
                  <a:pt x="185280" y="0"/>
                </a:moveTo>
                <a:lnTo>
                  <a:pt x="260105" y="0"/>
                </a:lnTo>
                <a:lnTo>
                  <a:pt x="334929" y="74825"/>
                </a:lnTo>
                <a:lnTo>
                  <a:pt x="260105" y="149649"/>
                </a:lnTo>
                <a:lnTo>
                  <a:pt x="185280" y="149649"/>
                </a:lnTo>
                <a:lnTo>
                  <a:pt x="260105" y="74825"/>
                </a:lnTo>
                <a:close/>
                <a:moveTo>
                  <a:pt x="0" y="0"/>
                </a:moveTo>
                <a:lnTo>
                  <a:pt x="74825" y="0"/>
                </a:lnTo>
                <a:lnTo>
                  <a:pt x="149649" y="74825"/>
                </a:lnTo>
                <a:lnTo>
                  <a:pt x="74825" y="149649"/>
                </a:lnTo>
                <a:lnTo>
                  <a:pt x="0" y="149649"/>
                </a:lnTo>
                <a:lnTo>
                  <a:pt x="74825" y="74825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10800000" flipV="1">
            <a:off x="0" y="4249440"/>
            <a:ext cx="6618880" cy="2608560"/>
          </a:xfrm>
          <a:custGeom>
            <a:avLst/>
            <a:gdLst>
              <a:gd name="connsiteX0" fmla="*/ 7273060 w 7739574"/>
              <a:gd name="connsiteY0" fmla="*/ 52 h 5014789"/>
              <a:gd name="connsiteX1" fmla="*/ 7631964 w 7739574"/>
              <a:gd name="connsiteY1" fmla="*/ 90705 h 5014789"/>
              <a:gd name="connsiteX2" fmla="*/ 7739574 w 7739574"/>
              <a:gd name="connsiteY2" fmla="*/ 141343 h 5014789"/>
              <a:gd name="connsiteX3" fmla="*/ 7739574 w 7739574"/>
              <a:gd name="connsiteY3" fmla="*/ 5014789 h 5014789"/>
              <a:gd name="connsiteX4" fmla="*/ 0 w 7739574"/>
              <a:gd name="connsiteY4" fmla="*/ 5014789 h 5014789"/>
              <a:gd name="connsiteX5" fmla="*/ 11383 w 7739574"/>
              <a:gd name="connsiteY5" fmla="*/ 4963174 h 5014789"/>
              <a:gd name="connsiteX6" fmla="*/ 525975 w 7739574"/>
              <a:gd name="connsiteY6" fmla="*/ 4310846 h 5014789"/>
              <a:gd name="connsiteX7" fmla="*/ 2891803 w 7739574"/>
              <a:gd name="connsiteY7" fmla="*/ 3962503 h 5014789"/>
              <a:gd name="connsiteX8" fmla="*/ 4299688 w 7739574"/>
              <a:gd name="connsiteY8" fmla="*/ 2032103 h 5014789"/>
              <a:gd name="connsiteX9" fmla="*/ 6201060 w 7739574"/>
              <a:gd name="connsiteY9" fmla="*/ 1669246 h 5014789"/>
              <a:gd name="connsiteX10" fmla="*/ 7173517 w 7739574"/>
              <a:gd name="connsiteY10" fmla="*/ 14618 h 5014789"/>
              <a:gd name="connsiteX11" fmla="*/ 7273060 w 7739574"/>
              <a:gd name="connsiteY11" fmla="*/ 52 h 5014789"/>
            </a:gdLst>
            <a:ahLst/>
            <a:cxnLst/>
            <a:rect l="l" t="t" r="r" b="b"/>
            <a:pathLst>
              <a:path w="7739574" h="5014789">
                <a:moveTo>
                  <a:pt x="7273060" y="52"/>
                </a:moveTo>
                <a:cubicBezTo>
                  <a:pt x="7378439" y="-1547"/>
                  <a:pt x="7500514" y="33980"/>
                  <a:pt x="7631964" y="90705"/>
                </a:cubicBezTo>
                <a:lnTo>
                  <a:pt x="7739574" y="141343"/>
                </a:lnTo>
                <a:lnTo>
                  <a:pt x="7739574" y="5014789"/>
                </a:lnTo>
                <a:lnTo>
                  <a:pt x="0" y="5014789"/>
                </a:lnTo>
                <a:lnTo>
                  <a:pt x="11383" y="4963174"/>
                </a:lnTo>
                <a:cubicBezTo>
                  <a:pt x="82041" y="4700256"/>
                  <a:pt x="217546" y="4466573"/>
                  <a:pt x="525975" y="4310846"/>
                </a:cubicBezTo>
                <a:cubicBezTo>
                  <a:pt x="1019460" y="4061684"/>
                  <a:pt x="2262851" y="4342293"/>
                  <a:pt x="2891803" y="3962503"/>
                </a:cubicBezTo>
                <a:cubicBezTo>
                  <a:pt x="3520755" y="3582713"/>
                  <a:pt x="3748145" y="2414312"/>
                  <a:pt x="4299688" y="2032103"/>
                </a:cubicBezTo>
                <a:cubicBezTo>
                  <a:pt x="4851231" y="1649894"/>
                  <a:pt x="5722089" y="2005493"/>
                  <a:pt x="6201060" y="1669246"/>
                </a:cubicBezTo>
                <a:cubicBezTo>
                  <a:pt x="6680031" y="1332999"/>
                  <a:pt x="6675193" y="164599"/>
                  <a:pt x="7173517" y="14618"/>
                </a:cubicBezTo>
                <a:cubicBezTo>
                  <a:pt x="7204662" y="5244"/>
                  <a:pt x="7237934" y="586"/>
                  <a:pt x="7273060" y="52"/>
                </a:cubicBezTo>
                <a:close/>
              </a:path>
            </a:pathLst>
          </a:custGeom>
          <a:gradFill>
            <a:gsLst>
              <a:gs pos="25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199057" y="259898"/>
            <a:ext cx="2007877" cy="648152"/>
          </a:xfrm>
          <a:custGeom>
            <a:avLst/>
            <a:gdLst>
              <a:gd name="connsiteX0" fmla="*/ 2788648 w 2866119"/>
              <a:gd name="connsiteY0" fmla="*/ 770254 h 925196"/>
              <a:gd name="connsiteX1" fmla="*/ 2866119 w 2866119"/>
              <a:gd name="connsiteY1" fmla="*/ 847725 h 925196"/>
              <a:gd name="connsiteX2" fmla="*/ 2788648 w 2866119"/>
              <a:gd name="connsiteY2" fmla="*/ 925196 h 925196"/>
              <a:gd name="connsiteX3" fmla="*/ 2711177 w 2866119"/>
              <a:gd name="connsiteY3" fmla="*/ 847725 h 925196"/>
              <a:gd name="connsiteX4" fmla="*/ 2788648 w 2866119"/>
              <a:gd name="connsiteY4" fmla="*/ 770254 h 925196"/>
              <a:gd name="connsiteX5" fmla="*/ 2336786 w 2866119"/>
              <a:gd name="connsiteY5" fmla="*/ 770254 h 925196"/>
              <a:gd name="connsiteX6" fmla="*/ 2414257 w 2866119"/>
              <a:gd name="connsiteY6" fmla="*/ 847725 h 925196"/>
              <a:gd name="connsiteX7" fmla="*/ 2336786 w 2866119"/>
              <a:gd name="connsiteY7" fmla="*/ 925196 h 925196"/>
              <a:gd name="connsiteX8" fmla="*/ 2259315 w 2866119"/>
              <a:gd name="connsiteY8" fmla="*/ 847725 h 925196"/>
              <a:gd name="connsiteX9" fmla="*/ 2336786 w 2866119"/>
              <a:gd name="connsiteY9" fmla="*/ 770254 h 925196"/>
              <a:gd name="connsiteX10" fmla="*/ 1884923 w 2866119"/>
              <a:gd name="connsiteY10" fmla="*/ 770254 h 925196"/>
              <a:gd name="connsiteX11" fmla="*/ 1962394 w 2866119"/>
              <a:gd name="connsiteY11" fmla="*/ 847725 h 925196"/>
              <a:gd name="connsiteX12" fmla="*/ 1884923 w 2866119"/>
              <a:gd name="connsiteY12" fmla="*/ 925196 h 925196"/>
              <a:gd name="connsiteX13" fmla="*/ 1807452 w 2866119"/>
              <a:gd name="connsiteY13" fmla="*/ 847725 h 925196"/>
              <a:gd name="connsiteX14" fmla="*/ 1884923 w 2866119"/>
              <a:gd name="connsiteY14" fmla="*/ 770254 h 925196"/>
              <a:gd name="connsiteX15" fmla="*/ 1433060 w 2866119"/>
              <a:gd name="connsiteY15" fmla="*/ 770254 h 925196"/>
              <a:gd name="connsiteX16" fmla="*/ 1510531 w 2866119"/>
              <a:gd name="connsiteY16" fmla="*/ 847725 h 925196"/>
              <a:gd name="connsiteX17" fmla="*/ 1433060 w 2866119"/>
              <a:gd name="connsiteY17" fmla="*/ 925196 h 925196"/>
              <a:gd name="connsiteX18" fmla="*/ 1355589 w 2866119"/>
              <a:gd name="connsiteY18" fmla="*/ 847725 h 925196"/>
              <a:gd name="connsiteX19" fmla="*/ 1433060 w 2866119"/>
              <a:gd name="connsiteY19" fmla="*/ 770254 h 925196"/>
              <a:gd name="connsiteX20" fmla="*/ 981197 w 2866119"/>
              <a:gd name="connsiteY20" fmla="*/ 770254 h 925196"/>
              <a:gd name="connsiteX21" fmla="*/ 1058668 w 2866119"/>
              <a:gd name="connsiteY21" fmla="*/ 847725 h 925196"/>
              <a:gd name="connsiteX22" fmla="*/ 981197 w 2866119"/>
              <a:gd name="connsiteY22" fmla="*/ 925196 h 925196"/>
              <a:gd name="connsiteX23" fmla="*/ 903726 w 2866119"/>
              <a:gd name="connsiteY23" fmla="*/ 847725 h 925196"/>
              <a:gd name="connsiteX24" fmla="*/ 981197 w 2866119"/>
              <a:gd name="connsiteY24" fmla="*/ 770254 h 925196"/>
              <a:gd name="connsiteX25" fmla="*/ 529334 w 2866119"/>
              <a:gd name="connsiteY25" fmla="*/ 770254 h 925196"/>
              <a:gd name="connsiteX26" fmla="*/ 606805 w 2866119"/>
              <a:gd name="connsiteY26" fmla="*/ 847725 h 925196"/>
              <a:gd name="connsiteX27" fmla="*/ 529334 w 2866119"/>
              <a:gd name="connsiteY27" fmla="*/ 925196 h 925196"/>
              <a:gd name="connsiteX28" fmla="*/ 451863 w 2866119"/>
              <a:gd name="connsiteY28" fmla="*/ 847725 h 925196"/>
              <a:gd name="connsiteX29" fmla="*/ 529334 w 2866119"/>
              <a:gd name="connsiteY29" fmla="*/ 770254 h 925196"/>
              <a:gd name="connsiteX30" fmla="*/ 77471 w 2866119"/>
              <a:gd name="connsiteY30" fmla="*/ 770254 h 925196"/>
              <a:gd name="connsiteX31" fmla="*/ 154942 w 2866119"/>
              <a:gd name="connsiteY31" fmla="*/ 847725 h 925196"/>
              <a:gd name="connsiteX32" fmla="*/ 77471 w 2866119"/>
              <a:gd name="connsiteY32" fmla="*/ 925196 h 925196"/>
              <a:gd name="connsiteX33" fmla="*/ 0 w 2866119"/>
              <a:gd name="connsiteY33" fmla="*/ 847725 h 925196"/>
              <a:gd name="connsiteX34" fmla="*/ 77471 w 2866119"/>
              <a:gd name="connsiteY34" fmla="*/ 770254 h 925196"/>
              <a:gd name="connsiteX35" fmla="*/ 2788648 w 2866119"/>
              <a:gd name="connsiteY35" fmla="*/ 385127 h 925196"/>
              <a:gd name="connsiteX36" fmla="*/ 2866119 w 2866119"/>
              <a:gd name="connsiteY36" fmla="*/ 462598 h 925196"/>
              <a:gd name="connsiteX37" fmla="*/ 2788648 w 2866119"/>
              <a:gd name="connsiteY37" fmla="*/ 540069 h 925196"/>
              <a:gd name="connsiteX38" fmla="*/ 2711177 w 2866119"/>
              <a:gd name="connsiteY38" fmla="*/ 462598 h 925196"/>
              <a:gd name="connsiteX39" fmla="*/ 2788648 w 2866119"/>
              <a:gd name="connsiteY39" fmla="*/ 385127 h 925196"/>
              <a:gd name="connsiteX40" fmla="*/ 2336786 w 2866119"/>
              <a:gd name="connsiteY40" fmla="*/ 385127 h 925196"/>
              <a:gd name="connsiteX41" fmla="*/ 2414257 w 2866119"/>
              <a:gd name="connsiteY41" fmla="*/ 462598 h 925196"/>
              <a:gd name="connsiteX42" fmla="*/ 2336786 w 2866119"/>
              <a:gd name="connsiteY42" fmla="*/ 540069 h 925196"/>
              <a:gd name="connsiteX43" fmla="*/ 2259315 w 2866119"/>
              <a:gd name="connsiteY43" fmla="*/ 462598 h 925196"/>
              <a:gd name="connsiteX44" fmla="*/ 2336786 w 2866119"/>
              <a:gd name="connsiteY44" fmla="*/ 385127 h 925196"/>
              <a:gd name="connsiteX45" fmla="*/ 1884923 w 2866119"/>
              <a:gd name="connsiteY45" fmla="*/ 385127 h 925196"/>
              <a:gd name="connsiteX46" fmla="*/ 1962394 w 2866119"/>
              <a:gd name="connsiteY46" fmla="*/ 462598 h 925196"/>
              <a:gd name="connsiteX47" fmla="*/ 1884923 w 2866119"/>
              <a:gd name="connsiteY47" fmla="*/ 540069 h 925196"/>
              <a:gd name="connsiteX48" fmla="*/ 1807452 w 2866119"/>
              <a:gd name="connsiteY48" fmla="*/ 462598 h 925196"/>
              <a:gd name="connsiteX49" fmla="*/ 1884923 w 2866119"/>
              <a:gd name="connsiteY49" fmla="*/ 385127 h 925196"/>
              <a:gd name="connsiteX50" fmla="*/ 1433060 w 2866119"/>
              <a:gd name="connsiteY50" fmla="*/ 385127 h 925196"/>
              <a:gd name="connsiteX51" fmla="*/ 1510531 w 2866119"/>
              <a:gd name="connsiteY51" fmla="*/ 462598 h 925196"/>
              <a:gd name="connsiteX52" fmla="*/ 1433060 w 2866119"/>
              <a:gd name="connsiteY52" fmla="*/ 540069 h 925196"/>
              <a:gd name="connsiteX53" fmla="*/ 1355589 w 2866119"/>
              <a:gd name="connsiteY53" fmla="*/ 462598 h 925196"/>
              <a:gd name="connsiteX54" fmla="*/ 1433060 w 2866119"/>
              <a:gd name="connsiteY54" fmla="*/ 385127 h 925196"/>
              <a:gd name="connsiteX55" fmla="*/ 981197 w 2866119"/>
              <a:gd name="connsiteY55" fmla="*/ 385127 h 925196"/>
              <a:gd name="connsiteX56" fmla="*/ 1058668 w 2866119"/>
              <a:gd name="connsiteY56" fmla="*/ 462598 h 925196"/>
              <a:gd name="connsiteX57" fmla="*/ 981197 w 2866119"/>
              <a:gd name="connsiteY57" fmla="*/ 540069 h 925196"/>
              <a:gd name="connsiteX58" fmla="*/ 903726 w 2866119"/>
              <a:gd name="connsiteY58" fmla="*/ 462598 h 925196"/>
              <a:gd name="connsiteX59" fmla="*/ 981197 w 2866119"/>
              <a:gd name="connsiteY59" fmla="*/ 385127 h 925196"/>
              <a:gd name="connsiteX60" fmla="*/ 529334 w 2866119"/>
              <a:gd name="connsiteY60" fmla="*/ 385127 h 925196"/>
              <a:gd name="connsiteX61" fmla="*/ 606805 w 2866119"/>
              <a:gd name="connsiteY61" fmla="*/ 462598 h 925196"/>
              <a:gd name="connsiteX62" fmla="*/ 529334 w 2866119"/>
              <a:gd name="connsiteY62" fmla="*/ 540069 h 925196"/>
              <a:gd name="connsiteX63" fmla="*/ 451863 w 2866119"/>
              <a:gd name="connsiteY63" fmla="*/ 462598 h 925196"/>
              <a:gd name="connsiteX64" fmla="*/ 529334 w 2866119"/>
              <a:gd name="connsiteY64" fmla="*/ 385127 h 925196"/>
              <a:gd name="connsiteX65" fmla="*/ 77471 w 2866119"/>
              <a:gd name="connsiteY65" fmla="*/ 385127 h 925196"/>
              <a:gd name="connsiteX66" fmla="*/ 154942 w 2866119"/>
              <a:gd name="connsiteY66" fmla="*/ 462598 h 925196"/>
              <a:gd name="connsiteX67" fmla="*/ 77471 w 2866119"/>
              <a:gd name="connsiteY67" fmla="*/ 540069 h 925196"/>
              <a:gd name="connsiteX68" fmla="*/ 0 w 2866119"/>
              <a:gd name="connsiteY68" fmla="*/ 462598 h 925196"/>
              <a:gd name="connsiteX69" fmla="*/ 77471 w 2866119"/>
              <a:gd name="connsiteY69" fmla="*/ 385127 h 925196"/>
              <a:gd name="connsiteX70" fmla="*/ 2788648 w 2866119"/>
              <a:gd name="connsiteY70" fmla="*/ 0 h 925196"/>
              <a:gd name="connsiteX71" fmla="*/ 2866119 w 2866119"/>
              <a:gd name="connsiteY71" fmla="*/ 77471 h 925196"/>
              <a:gd name="connsiteX72" fmla="*/ 2788648 w 2866119"/>
              <a:gd name="connsiteY72" fmla="*/ 154942 h 925196"/>
              <a:gd name="connsiteX73" fmla="*/ 2711177 w 2866119"/>
              <a:gd name="connsiteY73" fmla="*/ 77471 h 925196"/>
              <a:gd name="connsiteX74" fmla="*/ 2788648 w 2866119"/>
              <a:gd name="connsiteY74" fmla="*/ 0 h 925196"/>
              <a:gd name="connsiteX75" fmla="*/ 2336786 w 2866119"/>
              <a:gd name="connsiteY75" fmla="*/ 0 h 925196"/>
              <a:gd name="connsiteX76" fmla="*/ 2414257 w 2866119"/>
              <a:gd name="connsiteY76" fmla="*/ 77471 h 925196"/>
              <a:gd name="connsiteX77" fmla="*/ 2336786 w 2866119"/>
              <a:gd name="connsiteY77" fmla="*/ 154942 h 925196"/>
              <a:gd name="connsiteX78" fmla="*/ 2259315 w 2866119"/>
              <a:gd name="connsiteY78" fmla="*/ 77471 h 925196"/>
              <a:gd name="connsiteX79" fmla="*/ 2336786 w 2866119"/>
              <a:gd name="connsiteY79" fmla="*/ 0 h 925196"/>
              <a:gd name="connsiteX80" fmla="*/ 1884923 w 2866119"/>
              <a:gd name="connsiteY80" fmla="*/ 0 h 925196"/>
              <a:gd name="connsiteX81" fmla="*/ 1962394 w 2866119"/>
              <a:gd name="connsiteY81" fmla="*/ 77471 h 925196"/>
              <a:gd name="connsiteX82" fmla="*/ 1884923 w 2866119"/>
              <a:gd name="connsiteY82" fmla="*/ 154942 h 925196"/>
              <a:gd name="connsiteX83" fmla="*/ 1807452 w 2866119"/>
              <a:gd name="connsiteY83" fmla="*/ 77471 h 925196"/>
              <a:gd name="connsiteX84" fmla="*/ 1884923 w 2866119"/>
              <a:gd name="connsiteY84" fmla="*/ 0 h 925196"/>
              <a:gd name="connsiteX85" fmla="*/ 1433060 w 2866119"/>
              <a:gd name="connsiteY85" fmla="*/ 0 h 925196"/>
              <a:gd name="connsiteX86" fmla="*/ 1510531 w 2866119"/>
              <a:gd name="connsiteY86" fmla="*/ 77471 h 925196"/>
              <a:gd name="connsiteX87" fmla="*/ 1433060 w 2866119"/>
              <a:gd name="connsiteY87" fmla="*/ 154942 h 925196"/>
              <a:gd name="connsiteX88" fmla="*/ 1355589 w 2866119"/>
              <a:gd name="connsiteY88" fmla="*/ 77471 h 925196"/>
              <a:gd name="connsiteX89" fmla="*/ 1433060 w 2866119"/>
              <a:gd name="connsiteY89" fmla="*/ 0 h 925196"/>
              <a:gd name="connsiteX90" fmla="*/ 981197 w 2866119"/>
              <a:gd name="connsiteY90" fmla="*/ 0 h 925196"/>
              <a:gd name="connsiteX91" fmla="*/ 1058668 w 2866119"/>
              <a:gd name="connsiteY91" fmla="*/ 77471 h 925196"/>
              <a:gd name="connsiteX92" fmla="*/ 981197 w 2866119"/>
              <a:gd name="connsiteY92" fmla="*/ 154942 h 925196"/>
              <a:gd name="connsiteX93" fmla="*/ 903726 w 2866119"/>
              <a:gd name="connsiteY93" fmla="*/ 77471 h 925196"/>
              <a:gd name="connsiteX94" fmla="*/ 981197 w 2866119"/>
              <a:gd name="connsiteY94" fmla="*/ 0 h 925196"/>
              <a:gd name="connsiteX95" fmla="*/ 529334 w 2866119"/>
              <a:gd name="connsiteY95" fmla="*/ 0 h 925196"/>
              <a:gd name="connsiteX96" fmla="*/ 606805 w 2866119"/>
              <a:gd name="connsiteY96" fmla="*/ 77471 h 925196"/>
              <a:gd name="connsiteX97" fmla="*/ 529334 w 2866119"/>
              <a:gd name="connsiteY97" fmla="*/ 154942 h 925196"/>
              <a:gd name="connsiteX98" fmla="*/ 451863 w 2866119"/>
              <a:gd name="connsiteY98" fmla="*/ 77471 h 925196"/>
              <a:gd name="connsiteX99" fmla="*/ 529334 w 2866119"/>
              <a:gd name="connsiteY99" fmla="*/ 0 h 925196"/>
              <a:gd name="connsiteX100" fmla="*/ 77471 w 2866119"/>
              <a:gd name="connsiteY100" fmla="*/ 0 h 925196"/>
              <a:gd name="connsiteX101" fmla="*/ 154942 w 2866119"/>
              <a:gd name="connsiteY101" fmla="*/ 77471 h 925196"/>
              <a:gd name="connsiteX102" fmla="*/ 77471 w 2866119"/>
              <a:gd name="connsiteY102" fmla="*/ 154942 h 925196"/>
              <a:gd name="connsiteX103" fmla="*/ 0 w 2866119"/>
              <a:gd name="connsiteY103" fmla="*/ 77471 h 925196"/>
              <a:gd name="connsiteX104" fmla="*/ 77471 w 2866119"/>
              <a:gd name="connsiteY104" fmla="*/ 0 h 925196"/>
            </a:gdLst>
            <a:ahLst/>
            <a:cxnLst/>
            <a:rect l="l" t="t" r="r" b="b"/>
            <a:pathLst>
              <a:path w="2866119" h="925196">
                <a:moveTo>
                  <a:pt x="2788648" y="770254"/>
                </a:moveTo>
                <a:cubicBezTo>
                  <a:pt x="2831434" y="770254"/>
                  <a:pt x="2866119" y="804939"/>
                  <a:pt x="2866119" y="847725"/>
                </a:cubicBezTo>
                <a:cubicBezTo>
                  <a:pt x="2866119" y="890511"/>
                  <a:pt x="2831434" y="925196"/>
                  <a:pt x="2788648" y="925196"/>
                </a:cubicBezTo>
                <a:cubicBezTo>
                  <a:pt x="2745862" y="925196"/>
                  <a:pt x="2711177" y="890511"/>
                  <a:pt x="2711177" y="847725"/>
                </a:cubicBezTo>
                <a:cubicBezTo>
                  <a:pt x="2711177" y="804939"/>
                  <a:pt x="2745862" y="770254"/>
                  <a:pt x="2788648" y="770254"/>
                </a:cubicBezTo>
                <a:close/>
                <a:moveTo>
                  <a:pt x="2336786" y="770254"/>
                </a:moveTo>
                <a:cubicBezTo>
                  <a:pt x="2379572" y="770254"/>
                  <a:pt x="2414257" y="804939"/>
                  <a:pt x="2414257" y="847725"/>
                </a:cubicBezTo>
                <a:cubicBezTo>
                  <a:pt x="2414257" y="890511"/>
                  <a:pt x="2379572" y="925196"/>
                  <a:pt x="2336786" y="925196"/>
                </a:cubicBezTo>
                <a:cubicBezTo>
                  <a:pt x="2294000" y="925196"/>
                  <a:pt x="2259315" y="890511"/>
                  <a:pt x="2259315" y="847725"/>
                </a:cubicBezTo>
                <a:cubicBezTo>
                  <a:pt x="2259315" y="804939"/>
                  <a:pt x="2294000" y="770254"/>
                  <a:pt x="2336786" y="770254"/>
                </a:cubicBezTo>
                <a:close/>
                <a:moveTo>
                  <a:pt x="1884923" y="770254"/>
                </a:moveTo>
                <a:cubicBezTo>
                  <a:pt x="1927709" y="770254"/>
                  <a:pt x="1962394" y="804939"/>
                  <a:pt x="1962394" y="847725"/>
                </a:cubicBezTo>
                <a:cubicBezTo>
                  <a:pt x="1962394" y="890511"/>
                  <a:pt x="1927709" y="925196"/>
                  <a:pt x="1884923" y="925196"/>
                </a:cubicBezTo>
                <a:cubicBezTo>
                  <a:pt x="1842137" y="925196"/>
                  <a:pt x="1807452" y="890511"/>
                  <a:pt x="1807452" y="847725"/>
                </a:cubicBezTo>
                <a:cubicBezTo>
                  <a:pt x="1807452" y="804939"/>
                  <a:pt x="1842137" y="770254"/>
                  <a:pt x="1884923" y="770254"/>
                </a:cubicBezTo>
                <a:close/>
                <a:moveTo>
                  <a:pt x="1433060" y="770254"/>
                </a:moveTo>
                <a:cubicBezTo>
                  <a:pt x="1475846" y="770254"/>
                  <a:pt x="1510531" y="804939"/>
                  <a:pt x="1510531" y="847725"/>
                </a:cubicBezTo>
                <a:cubicBezTo>
                  <a:pt x="1510531" y="890511"/>
                  <a:pt x="1475846" y="925196"/>
                  <a:pt x="1433060" y="925196"/>
                </a:cubicBezTo>
                <a:cubicBezTo>
                  <a:pt x="1390274" y="925196"/>
                  <a:pt x="1355589" y="890511"/>
                  <a:pt x="1355589" y="847725"/>
                </a:cubicBezTo>
                <a:cubicBezTo>
                  <a:pt x="1355589" y="804939"/>
                  <a:pt x="1390274" y="770254"/>
                  <a:pt x="1433060" y="770254"/>
                </a:cubicBezTo>
                <a:close/>
                <a:moveTo>
                  <a:pt x="981197" y="770254"/>
                </a:moveTo>
                <a:cubicBezTo>
                  <a:pt x="1023983" y="770254"/>
                  <a:pt x="1058668" y="804939"/>
                  <a:pt x="1058668" y="847725"/>
                </a:cubicBezTo>
                <a:cubicBezTo>
                  <a:pt x="1058668" y="890511"/>
                  <a:pt x="1023983" y="925196"/>
                  <a:pt x="981197" y="925196"/>
                </a:cubicBezTo>
                <a:cubicBezTo>
                  <a:pt x="938411" y="925196"/>
                  <a:pt x="903726" y="890511"/>
                  <a:pt x="903726" y="847725"/>
                </a:cubicBezTo>
                <a:cubicBezTo>
                  <a:pt x="903726" y="804939"/>
                  <a:pt x="938411" y="770254"/>
                  <a:pt x="981197" y="770254"/>
                </a:cubicBezTo>
                <a:close/>
                <a:moveTo>
                  <a:pt x="529334" y="770254"/>
                </a:moveTo>
                <a:cubicBezTo>
                  <a:pt x="572120" y="770254"/>
                  <a:pt x="606805" y="804939"/>
                  <a:pt x="606805" y="847725"/>
                </a:cubicBezTo>
                <a:cubicBezTo>
                  <a:pt x="606805" y="890511"/>
                  <a:pt x="572120" y="925196"/>
                  <a:pt x="529334" y="925196"/>
                </a:cubicBezTo>
                <a:cubicBezTo>
                  <a:pt x="486548" y="925196"/>
                  <a:pt x="451863" y="890511"/>
                  <a:pt x="451863" y="847725"/>
                </a:cubicBezTo>
                <a:cubicBezTo>
                  <a:pt x="451863" y="804939"/>
                  <a:pt x="486548" y="770254"/>
                  <a:pt x="529334" y="770254"/>
                </a:cubicBezTo>
                <a:close/>
                <a:moveTo>
                  <a:pt x="77471" y="770254"/>
                </a:moveTo>
                <a:cubicBezTo>
                  <a:pt x="120257" y="770254"/>
                  <a:pt x="154942" y="804939"/>
                  <a:pt x="154942" y="847725"/>
                </a:cubicBezTo>
                <a:cubicBezTo>
                  <a:pt x="154942" y="890511"/>
                  <a:pt x="120257" y="925196"/>
                  <a:pt x="77471" y="925196"/>
                </a:cubicBezTo>
                <a:cubicBezTo>
                  <a:pt x="34685" y="925196"/>
                  <a:pt x="0" y="890511"/>
                  <a:pt x="0" y="847725"/>
                </a:cubicBezTo>
                <a:cubicBezTo>
                  <a:pt x="0" y="804939"/>
                  <a:pt x="34685" y="770254"/>
                  <a:pt x="77471" y="770254"/>
                </a:cubicBezTo>
                <a:close/>
                <a:moveTo>
                  <a:pt x="2788648" y="385127"/>
                </a:moveTo>
                <a:cubicBezTo>
                  <a:pt x="2831434" y="385127"/>
                  <a:pt x="2866119" y="419812"/>
                  <a:pt x="2866119" y="462598"/>
                </a:cubicBezTo>
                <a:cubicBezTo>
                  <a:pt x="2866119" y="505384"/>
                  <a:pt x="2831434" y="540069"/>
                  <a:pt x="2788648" y="540069"/>
                </a:cubicBezTo>
                <a:cubicBezTo>
                  <a:pt x="2745862" y="540069"/>
                  <a:pt x="2711177" y="505384"/>
                  <a:pt x="2711177" y="462598"/>
                </a:cubicBezTo>
                <a:cubicBezTo>
                  <a:pt x="2711177" y="419812"/>
                  <a:pt x="2745862" y="385127"/>
                  <a:pt x="2788648" y="385127"/>
                </a:cubicBezTo>
                <a:close/>
                <a:moveTo>
                  <a:pt x="2336786" y="385127"/>
                </a:moveTo>
                <a:cubicBezTo>
                  <a:pt x="2379572" y="385127"/>
                  <a:pt x="2414257" y="419812"/>
                  <a:pt x="2414257" y="462598"/>
                </a:cubicBezTo>
                <a:cubicBezTo>
                  <a:pt x="2414257" y="505384"/>
                  <a:pt x="2379572" y="540069"/>
                  <a:pt x="2336786" y="540069"/>
                </a:cubicBezTo>
                <a:cubicBezTo>
                  <a:pt x="2294000" y="540069"/>
                  <a:pt x="2259315" y="505384"/>
                  <a:pt x="2259315" y="462598"/>
                </a:cubicBezTo>
                <a:cubicBezTo>
                  <a:pt x="2259315" y="419812"/>
                  <a:pt x="2294000" y="385127"/>
                  <a:pt x="2336786" y="385127"/>
                </a:cubicBezTo>
                <a:close/>
                <a:moveTo>
                  <a:pt x="1884923" y="385127"/>
                </a:moveTo>
                <a:cubicBezTo>
                  <a:pt x="1927709" y="385127"/>
                  <a:pt x="1962394" y="419812"/>
                  <a:pt x="1962394" y="462598"/>
                </a:cubicBezTo>
                <a:cubicBezTo>
                  <a:pt x="1962394" y="505384"/>
                  <a:pt x="1927709" y="540069"/>
                  <a:pt x="1884923" y="540069"/>
                </a:cubicBezTo>
                <a:cubicBezTo>
                  <a:pt x="1842137" y="540069"/>
                  <a:pt x="1807452" y="505384"/>
                  <a:pt x="1807452" y="462598"/>
                </a:cubicBezTo>
                <a:cubicBezTo>
                  <a:pt x="1807452" y="419812"/>
                  <a:pt x="1842137" y="385127"/>
                  <a:pt x="1884923" y="385127"/>
                </a:cubicBezTo>
                <a:close/>
                <a:moveTo>
                  <a:pt x="1433060" y="385127"/>
                </a:moveTo>
                <a:cubicBezTo>
                  <a:pt x="1475846" y="385127"/>
                  <a:pt x="1510531" y="419812"/>
                  <a:pt x="1510531" y="462598"/>
                </a:cubicBezTo>
                <a:cubicBezTo>
                  <a:pt x="1510531" y="505384"/>
                  <a:pt x="1475846" y="540069"/>
                  <a:pt x="1433060" y="540069"/>
                </a:cubicBezTo>
                <a:cubicBezTo>
                  <a:pt x="1390274" y="540069"/>
                  <a:pt x="1355589" y="505384"/>
                  <a:pt x="1355589" y="462598"/>
                </a:cubicBezTo>
                <a:cubicBezTo>
                  <a:pt x="1355589" y="419812"/>
                  <a:pt x="1390274" y="385127"/>
                  <a:pt x="1433060" y="385127"/>
                </a:cubicBezTo>
                <a:close/>
                <a:moveTo>
                  <a:pt x="981197" y="385127"/>
                </a:moveTo>
                <a:cubicBezTo>
                  <a:pt x="1023983" y="385127"/>
                  <a:pt x="1058668" y="419812"/>
                  <a:pt x="1058668" y="462598"/>
                </a:cubicBezTo>
                <a:cubicBezTo>
                  <a:pt x="1058668" y="505384"/>
                  <a:pt x="1023983" y="540069"/>
                  <a:pt x="981197" y="540069"/>
                </a:cubicBezTo>
                <a:cubicBezTo>
                  <a:pt x="938411" y="540069"/>
                  <a:pt x="903726" y="505384"/>
                  <a:pt x="903726" y="462598"/>
                </a:cubicBezTo>
                <a:cubicBezTo>
                  <a:pt x="903726" y="419812"/>
                  <a:pt x="938411" y="385127"/>
                  <a:pt x="981197" y="385127"/>
                </a:cubicBezTo>
                <a:close/>
                <a:moveTo>
                  <a:pt x="529334" y="385127"/>
                </a:moveTo>
                <a:cubicBezTo>
                  <a:pt x="572120" y="385127"/>
                  <a:pt x="606805" y="419812"/>
                  <a:pt x="606805" y="462598"/>
                </a:cubicBezTo>
                <a:cubicBezTo>
                  <a:pt x="606805" y="505384"/>
                  <a:pt x="572120" y="540069"/>
                  <a:pt x="529334" y="540069"/>
                </a:cubicBezTo>
                <a:cubicBezTo>
                  <a:pt x="486548" y="540069"/>
                  <a:pt x="451863" y="505384"/>
                  <a:pt x="451863" y="462598"/>
                </a:cubicBezTo>
                <a:cubicBezTo>
                  <a:pt x="451863" y="419812"/>
                  <a:pt x="486548" y="385127"/>
                  <a:pt x="529334" y="385127"/>
                </a:cubicBezTo>
                <a:close/>
                <a:moveTo>
                  <a:pt x="77471" y="385127"/>
                </a:moveTo>
                <a:cubicBezTo>
                  <a:pt x="120257" y="385127"/>
                  <a:pt x="154942" y="419812"/>
                  <a:pt x="154942" y="462598"/>
                </a:cubicBezTo>
                <a:cubicBezTo>
                  <a:pt x="154942" y="505384"/>
                  <a:pt x="120257" y="540069"/>
                  <a:pt x="77471" y="540069"/>
                </a:cubicBezTo>
                <a:cubicBezTo>
                  <a:pt x="34685" y="540069"/>
                  <a:pt x="0" y="505384"/>
                  <a:pt x="0" y="462598"/>
                </a:cubicBezTo>
                <a:cubicBezTo>
                  <a:pt x="0" y="419812"/>
                  <a:pt x="34685" y="385127"/>
                  <a:pt x="77471" y="385127"/>
                </a:cubicBezTo>
                <a:close/>
                <a:moveTo>
                  <a:pt x="2788648" y="0"/>
                </a:moveTo>
                <a:cubicBezTo>
                  <a:pt x="2831434" y="0"/>
                  <a:pt x="2866119" y="34685"/>
                  <a:pt x="2866119" y="77471"/>
                </a:cubicBezTo>
                <a:cubicBezTo>
                  <a:pt x="2866119" y="120257"/>
                  <a:pt x="2831434" y="154942"/>
                  <a:pt x="2788648" y="154942"/>
                </a:cubicBezTo>
                <a:cubicBezTo>
                  <a:pt x="2745862" y="154942"/>
                  <a:pt x="2711177" y="120257"/>
                  <a:pt x="2711177" y="77471"/>
                </a:cubicBezTo>
                <a:cubicBezTo>
                  <a:pt x="2711177" y="34685"/>
                  <a:pt x="2745862" y="0"/>
                  <a:pt x="2788648" y="0"/>
                </a:cubicBezTo>
                <a:close/>
                <a:moveTo>
                  <a:pt x="2336786" y="0"/>
                </a:moveTo>
                <a:cubicBezTo>
                  <a:pt x="2379572" y="0"/>
                  <a:pt x="2414257" y="34685"/>
                  <a:pt x="2414257" y="77471"/>
                </a:cubicBezTo>
                <a:cubicBezTo>
                  <a:pt x="2414257" y="120257"/>
                  <a:pt x="2379572" y="154942"/>
                  <a:pt x="2336786" y="154942"/>
                </a:cubicBezTo>
                <a:cubicBezTo>
                  <a:pt x="2294000" y="154942"/>
                  <a:pt x="2259315" y="120257"/>
                  <a:pt x="2259315" y="77471"/>
                </a:cubicBezTo>
                <a:cubicBezTo>
                  <a:pt x="2259315" y="34685"/>
                  <a:pt x="2294000" y="0"/>
                  <a:pt x="2336786" y="0"/>
                </a:cubicBezTo>
                <a:close/>
                <a:moveTo>
                  <a:pt x="1884923" y="0"/>
                </a:moveTo>
                <a:cubicBezTo>
                  <a:pt x="1927709" y="0"/>
                  <a:pt x="1962394" y="34685"/>
                  <a:pt x="1962394" y="77471"/>
                </a:cubicBezTo>
                <a:cubicBezTo>
                  <a:pt x="1962394" y="120257"/>
                  <a:pt x="1927709" y="154942"/>
                  <a:pt x="1884923" y="154942"/>
                </a:cubicBezTo>
                <a:cubicBezTo>
                  <a:pt x="1842137" y="154942"/>
                  <a:pt x="1807452" y="120257"/>
                  <a:pt x="1807452" y="77471"/>
                </a:cubicBezTo>
                <a:cubicBezTo>
                  <a:pt x="1807452" y="34685"/>
                  <a:pt x="1842137" y="0"/>
                  <a:pt x="1884923" y="0"/>
                </a:cubicBezTo>
                <a:close/>
                <a:moveTo>
                  <a:pt x="1433060" y="0"/>
                </a:moveTo>
                <a:cubicBezTo>
                  <a:pt x="1475846" y="0"/>
                  <a:pt x="1510531" y="34685"/>
                  <a:pt x="1510531" y="77471"/>
                </a:cubicBezTo>
                <a:cubicBezTo>
                  <a:pt x="1510531" y="120257"/>
                  <a:pt x="1475846" y="154942"/>
                  <a:pt x="1433060" y="154942"/>
                </a:cubicBezTo>
                <a:cubicBezTo>
                  <a:pt x="1390274" y="154942"/>
                  <a:pt x="1355589" y="120257"/>
                  <a:pt x="1355589" y="77471"/>
                </a:cubicBezTo>
                <a:cubicBezTo>
                  <a:pt x="1355589" y="34685"/>
                  <a:pt x="1390274" y="0"/>
                  <a:pt x="1433060" y="0"/>
                </a:cubicBezTo>
                <a:close/>
                <a:moveTo>
                  <a:pt x="981197" y="0"/>
                </a:moveTo>
                <a:cubicBezTo>
                  <a:pt x="1023983" y="0"/>
                  <a:pt x="1058668" y="34685"/>
                  <a:pt x="1058668" y="77471"/>
                </a:cubicBezTo>
                <a:cubicBezTo>
                  <a:pt x="1058668" y="120257"/>
                  <a:pt x="1023983" y="154942"/>
                  <a:pt x="981197" y="154942"/>
                </a:cubicBezTo>
                <a:cubicBezTo>
                  <a:pt x="938411" y="154942"/>
                  <a:pt x="903726" y="120257"/>
                  <a:pt x="903726" y="77471"/>
                </a:cubicBezTo>
                <a:cubicBezTo>
                  <a:pt x="903726" y="34685"/>
                  <a:pt x="938411" y="0"/>
                  <a:pt x="981197" y="0"/>
                </a:cubicBezTo>
                <a:close/>
                <a:moveTo>
                  <a:pt x="529334" y="0"/>
                </a:moveTo>
                <a:cubicBezTo>
                  <a:pt x="572120" y="0"/>
                  <a:pt x="606805" y="34685"/>
                  <a:pt x="606805" y="77471"/>
                </a:cubicBezTo>
                <a:cubicBezTo>
                  <a:pt x="606805" y="120257"/>
                  <a:pt x="572120" y="154942"/>
                  <a:pt x="529334" y="154942"/>
                </a:cubicBezTo>
                <a:cubicBezTo>
                  <a:pt x="486548" y="154942"/>
                  <a:pt x="451863" y="120257"/>
                  <a:pt x="451863" y="77471"/>
                </a:cubicBezTo>
                <a:cubicBezTo>
                  <a:pt x="451863" y="34685"/>
                  <a:pt x="486548" y="0"/>
                  <a:pt x="529334" y="0"/>
                </a:cubicBezTo>
                <a:close/>
                <a:moveTo>
                  <a:pt x="77471" y="0"/>
                </a:moveTo>
                <a:cubicBezTo>
                  <a:pt x="120257" y="0"/>
                  <a:pt x="154942" y="34685"/>
                  <a:pt x="154942" y="77471"/>
                </a:cubicBezTo>
                <a:cubicBezTo>
                  <a:pt x="154942" y="120257"/>
                  <a:pt x="120257" y="154942"/>
                  <a:pt x="77471" y="154942"/>
                </a:cubicBezTo>
                <a:cubicBezTo>
                  <a:pt x="34685" y="154942"/>
                  <a:pt x="0" y="120257"/>
                  <a:pt x="0" y="77471"/>
                </a:cubicBezTo>
                <a:cubicBezTo>
                  <a:pt x="0" y="34685"/>
                  <a:pt x="34685" y="0"/>
                  <a:pt x="7747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703077" y="5579718"/>
            <a:ext cx="655982" cy="655982"/>
          </a:xfrm>
          <a:prstGeom prst="ellipse">
            <a:avLst/>
          </a:prstGeom>
          <a:solidFill>
            <a:schemeClr val="bg1">
              <a:alpha val="34000"/>
            </a:schemeClr>
          </a:soli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60400" y="5579718"/>
            <a:ext cx="655982" cy="655982"/>
          </a:xfrm>
          <a:prstGeom prst="ellipse">
            <a:avLst/>
          </a:prstGeom>
          <a:gradFill>
            <a:gsLst>
              <a:gs pos="14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1890285" y="5579718"/>
            <a:ext cx="655982" cy="655982"/>
          </a:xfrm>
          <a:prstGeom prst="ellipse">
            <a:avLst/>
          </a:prstGeom>
          <a:solidFill>
            <a:schemeClr val="bg1">
              <a:alpha val="34000"/>
            </a:schemeClr>
          </a:soli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847608" y="5579718"/>
            <a:ext cx="655982" cy="655982"/>
          </a:xfrm>
          <a:prstGeom prst="ellipse">
            <a:avLst/>
          </a:prstGeom>
          <a:gradFill>
            <a:gsLst>
              <a:gs pos="14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3052093" y="5579718"/>
            <a:ext cx="655982" cy="655982"/>
          </a:xfrm>
          <a:prstGeom prst="ellipse">
            <a:avLst/>
          </a:prstGeom>
          <a:solidFill>
            <a:schemeClr val="bg1">
              <a:alpha val="34000"/>
            </a:schemeClr>
          </a:soli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3009416" y="5579718"/>
            <a:ext cx="655982" cy="655982"/>
          </a:xfrm>
          <a:prstGeom prst="ellipse">
            <a:avLst/>
          </a:prstGeom>
          <a:gradFill>
            <a:gsLst>
              <a:gs pos="14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3146688" y="5727952"/>
            <a:ext cx="381439" cy="35951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824924" y="5730635"/>
            <a:ext cx="326934" cy="354148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2008520" y="5746021"/>
            <a:ext cx="334158" cy="323377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5312256" y="5859781"/>
            <a:ext cx="1724814" cy="4533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POWERPOINT</a:t>
            </a: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9370060" y="601190"/>
            <a:ext cx="2148840" cy="5291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>
            <a:off x="9808013" y="783705"/>
            <a:ext cx="1321317" cy="16408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>
            <a:off x="5483912" y="716150"/>
            <a:ext cx="1780910" cy="299191"/>
          </a:xfrm>
          <a:custGeom>
            <a:avLst/>
            <a:gdLst>
              <a:gd name="connsiteX0" fmla="*/ 741119 w 890768"/>
              <a:gd name="connsiteY0" fmla="*/ 0 h 149649"/>
              <a:gd name="connsiteX1" fmla="*/ 815944 w 890768"/>
              <a:gd name="connsiteY1" fmla="*/ 0 h 149649"/>
              <a:gd name="connsiteX2" fmla="*/ 890768 w 890768"/>
              <a:gd name="connsiteY2" fmla="*/ 74825 h 149649"/>
              <a:gd name="connsiteX3" fmla="*/ 815944 w 890768"/>
              <a:gd name="connsiteY3" fmla="*/ 149649 h 149649"/>
              <a:gd name="connsiteX4" fmla="*/ 741119 w 890768"/>
              <a:gd name="connsiteY4" fmla="*/ 149649 h 149649"/>
              <a:gd name="connsiteX5" fmla="*/ 815944 w 890768"/>
              <a:gd name="connsiteY5" fmla="*/ 74825 h 149649"/>
              <a:gd name="connsiteX6" fmla="*/ 555839 w 890768"/>
              <a:gd name="connsiteY6" fmla="*/ 0 h 149649"/>
              <a:gd name="connsiteX7" fmla="*/ 630664 w 890768"/>
              <a:gd name="connsiteY7" fmla="*/ 0 h 149649"/>
              <a:gd name="connsiteX8" fmla="*/ 705488 w 890768"/>
              <a:gd name="connsiteY8" fmla="*/ 74825 h 149649"/>
              <a:gd name="connsiteX9" fmla="*/ 630664 w 890768"/>
              <a:gd name="connsiteY9" fmla="*/ 149649 h 149649"/>
              <a:gd name="connsiteX10" fmla="*/ 555839 w 890768"/>
              <a:gd name="connsiteY10" fmla="*/ 149649 h 149649"/>
              <a:gd name="connsiteX11" fmla="*/ 630664 w 890768"/>
              <a:gd name="connsiteY11" fmla="*/ 74825 h 149649"/>
              <a:gd name="connsiteX12" fmla="*/ 370559 w 890768"/>
              <a:gd name="connsiteY12" fmla="*/ 0 h 149649"/>
              <a:gd name="connsiteX13" fmla="*/ 445384 w 890768"/>
              <a:gd name="connsiteY13" fmla="*/ 0 h 149649"/>
              <a:gd name="connsiteX14" fmla="*/ 520208 w 890768"/>
              <a:gd name="connsiteY14" fmla="*/ 74825 h 149649"/>
              <a:gd name="connsiteX15" fmla="*/ 445384 w 890768"/>
              <a:gd name="connsiteY15" fmla="*/ 149649 h 149649"/>
              <a:gd name="connsiteX16" fmla="*/ 370559 w 890768"/>
              <a:gd name="connsiteY16" fmla="*/ 149649 h 149649"/>
              <a:gd name="connsiteX17" fmla="*/ 445384 w 890768"/>
              <a:gd name="connsiteY17" fmla="*/ 74825 h 149649"/>
              <a:gd name="connsiteX18" fmla="*/ 185280 w 890768"/>
              <a:gd name="connsiteY18" fmla="*/ 0 h 149649"/>
              <a:gd name="connsiteX19" fmla="*/ 260105 w 890768"/>
              <a:gd name="connsiteY19" fmla="*/ 0 h 149649"/>
              <a:gd name="connsiteX20" fmla="*/ 334929 w 890768"/>
              <a:gd name="connsiteY20" fmla="*/ 74825 h 149649"/>
              <a:gd name="connsiteX21" fmla="*/ 260105 w 890768"/>
              <a:gd name="connsiteY21" fmla="*/ 149649 h 149649"/>
              <a:gd name="connsiteX22" fmla="*/ 185280 w 890768"/>
              <a:gd name="connsiteY22" fmla="*/ 149649 h 149649"/>
              <a:gd name="connsiteX23" fmla="*/ 260105 w 890768"/>
              <a:gd name="connsiteY23" fmla="*/ 74825 h 149649"/>
              <a:gd name="connsiteX24" fmla="*/ 0 w 890768"/>
              <a:gd name="connsiteY24" fmla="*/ 0 h 149649"/>
              <a:gd name="connsiteX25" fmla="*/ 74825 w 890768"/>
              <a:gd name="connsiteY25" fmla="*/ 0 h 149649"/>
              <a:gd name="connsiteX26" fmla="*/ 149649 w 890768"/>
              <a:gd name="connsiteY26" fmla="*/ 74825 h 149649"/>
              <a:gd name="connsiteX27" fmla="*/ 74825 w 890768"/>
              <a:gd name="connsiteY27" fmla="*/ 149649 h 149649"/>
              <a:gd name="connsiteX28" fmla="*/ 0 w 890768"/>
              <a:gd name="connsiteY28" fmla="*/ 149649 h 149649"/>
              <a:gd name="connsiteX29" fmla="*/ 74825 w 890768"/>
              <a:gd name="connsiteY29" fmla="*/ 74825 h 149649"/>
            </a:gdLst>
            <a:ahLst/>
            <a:cxnLst/>
            <a:rect l="l" t="t" r="r" b="b"/>
            <a:pathLst>
              <a:path w="890768" h="149649">
                <a:moveTo>
                  <a:pt x="741119" y="0"/>
                </a:moveTo>
                <a:lnTo>
                  <a:pt x="815944" y="0"/>
                </a:lnTo>
                <a:lnTo>
                  <a:pt x="890768" y="74825"/>
                </a:lnTo>
                <a:lnTo>
                  <a:pt x="815944" y="149649"/>
                </a:lnTo>
                <a:lnTo>
                  <a:pt x="741119" y="149649"/>
                </a:lnTo>
                <a:lnTo>
                  <a:pt x="815944" y="74825"/>
                </a:lnTo>
                <a:close/>
                <a:moveTo>
                  <a:pt x="555839" y="0"/>
                </a:moveTo>
                <a:lnTo>
                  <a:pt x="630664" y="0"/>
                </a:lnTo>
                <a:lnTo>
                  <a:pt x="705488" y="74825"/>
                </a:lnTo>
                <a:lnTo>
                  <a:pt x="630664" y="149649"/>
                </a:lnTo>
                <a:lnTo>
                  <a:pt x="555839" y="149649"/>
                </a:lnTo>
                <a:lnTo>
                  <a:pt x="630664" y="74825"/>
                </a:lnTo>
                <a:close/>
                <a:moveTo>
                  <a:pt x="370559" y="0"/>
                </a:moveTo>
                <a:lnTo>
                  <a:pt x="445384" y="0"/>
                </a:lnTo>
                <a:lnTo>
                  <a:pt x="520208" y="74825"/>
                </a:lnTo>
                <a:lnTo>
                  <a:pt x="445384" y="149649"/>
                </a:lnTo>
                <a:lnTo>
                  <a:pt x="370559" y="149649"/>
                </a:lnTo>
                <a:lnTo>
                  <a:pt x="445384" y="74825"/>
                </a:lnTo>
                <a:close/>
                <a:moveTo>
                  <a:pt x="185280" y="0"/>
                </a:moveTo>
                <a:lnTo>
                  <a:pt x="260105" y="0"/>
                </a:lnTo>
                <a:lnTo>
                  <a:pt x="334929" y="74825"/>
                </a:lnTo>
                <a:lnTo>
                  <a:pt x="260105" y="149649"/>
                </a:lnTo>
                <a:lnTo>
                  <a:pt x="185280" y="149649"/>
                </a:lnTo>
                <a:lnTo>
                  <a:pt x="260105" y="74825"/>
                </a:lnTo>
                <a:close/>
                <a:moveTo>
                  <a:pt x="0" y="0"/>
                </a:moveTo>
                <a:lnTo>
                  <a:pt x="74825" y="0"/>
                </a:lnTo>
                <a:lnTo>
                  <a:pt x="149649" y="74825"/>
                </a:lnTo>
                <a:lnTo>
                  <a:pt x="74825" y="149649"/>
                </a:lnTo>
                <a:lnTo>
                  <a:pt x="0" y="149649"/>
                </a:lnTo>
                <a:lnTo>
                  <a:pt x="74825" y="74825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754184" y="1958123"/>
            <a:ext cx="748783" cy="748783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94378" y="2176808"/>
            <a:ext cx="304327" cy="286836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743161" y="4395153"/>
            <a:ext cx="3840657" cy="10787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展示三维图形的绘制过程，包括立方体、球体、圆柱体等基本三维图形。
展示三维变换效果，包括缩放、平移、绕x/y/z轴旋转等，通过对比图展示变换前后效果。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743161" y="3654628"/>
            <a:ext cx="3839060" cy="67697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展示三维图形绘制与变换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754184" y="4177280"/>
            <a:ext cx="748783" cy="748783"/>
          </a:xfrm>
          <a:prstGeom prst="teardrop">
            <a:avLst/>
          </a:prstGeom>
          <a:solidFill>
            <a:schemeClr val="accent2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994378" y="4395153"/>
            <a:ext cx="304326" cy="281523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V="1">
            <a:off x="0" y="3489637"/>
            <a:ext cx="5513676" cy="45719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V="1">
            <a:off x="0" y="5537441"/>
            <a:ext cx="5513676" cy="45719"/>
          </a:xfrm>
          <a:prstGeom prst="rect">
            <a:avLst/>
          </a:prstGeom>
          <a:solidFill>
            <a:schemeClr val="accent2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V="1">
            <a:off x="6678324" y="3489637"/>
            <a:ext cx="5513676" cy="45719"/>
          </a:xfrm>
          <a:prstGeom prst="rect">
            <a:avLst/>
          </a:prstGeom>
          <a:solidFill>
            <a:schemeClr val="accent2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V="1">
            <a:off x="6678324" y="5537441"/>
            <a:ext cx="5513676" cy="45719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6480386" y="1958123"/>
            <a:ext cx="748783" cy="748783"/>
          </a:xfrm>
          <a:prstGeom prst="teardrop">
            <a:avLst/>
          </a:prstGeom>
          <a:solidFill>
            <a:schemeClr val="accent2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>
            <a:off x="6480386" y="4177280"/>
            <a:ext cx="748783" cy="748783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720580" y="4395153"/>
            <a:ext cx="304327" cy="286836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707824" y="2176808"/>
            <a:ext cx="293905" cy="266459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423820" y="3429000"/>
            <a:ext cx="179711" cy="179711"/>
          </a:xfrm>
          <a:prstGeom prst="ellips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423819" y="5477943"/>
            <a:ext cx="179711" cy="179711"/>
          </a:xfrm>
          <a:prstGeom prst="ellipse">
            <a:avLst/>
          </a:prstGeom>
          <a:solidFill>
            <a:schemeClr val="accent2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560476" y="3429000"/>
            <a:ext cx="179711" cy="179711"/>
          </a:xfrm>
          <a:prstGeom prst="ellipse">
            <a:avLst/>
          </a:prstGeom>
          <a:solidFill>
            <a:schemeClr val="accent2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560475" y="5477943"/>
            <a:ext cx="179711" cy="179711"/>
          </a:xfrm>
          <a:prstGeom prst="ellips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7552226" y="4395153"/>
            <a:ext cx="3840657" cy="10787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1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展示键盘控制相机移动的效果，通过键盘操作实时展示相机的前后、左右、上下移动。
展示投影变换的切换效果，通过键盘操作实时切换透视投影与正交投影，展示不同投影方式的效果。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552226" y="3654628"/>
            <a:ext cx="3839060" cy="67697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展示键盘控制与投影变换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1743161" y="2304349"/>
            <a:ext cx="3840657" cy="10787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启动实验程序，确保程序运行正常，进入主界面。
检查程序是否加载成功，所有功能模块是否正常初始化。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1743161" y="1563824"/>
            <a:ext cx="3839060" cy="67697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启动程序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7552226" y="2304349"/>
            <a:ext cx="3840657" cy="10787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展示二维图形的绘制过程，包括矩形、圆形、多边形等基本图形。
展示二维变换效果，包括缩放、反射、切变、旋转、平移等，通过对比图展示变换前后效果。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7552226" y="1563824"/>
            <a:ext cx="3839060" cy="67697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展示二维图形绘制与变换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0" y="355669"/>
            <a:ext cx="720000" cy="576000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464394" y="355669"/>
            <a:ext cx="7519965" cy="576000"/>
          </a:xfrm>
          <a:custGeom>
            <a:avLst/>
            <a:gdLst>
              <a:gd name="connsiteX0" fmla="*/ 367854 w 7519965"/>
              <a:gd name="connsiteY0" fmla="*/ 503515 h 510950"/>
              <a:gd name="connsiteX1" fmla="*/ 0 w 7519965"/>
              <a:gd name="connsiteY1" fmla="*/ 0 h 510950"/>
              <a:gd name="connsiteX2" fmla="*/ 7519965 w 7519965"/>
              <a:gd name="connsiteY2" fmla="*/ 0 h 510950"/>
              <a:gd name="connsiteX3" fmla="*/ 7300522 w 7519965"/>
              <a:gd name="connsiteY3" fmla="*/ 510950 h 510950"/>
              <a:gd name="connsiteX4" fmla="*/ 367854 w 7519965"/>
              <a:gd name="connsiteY4" fmla="*/ 503515 h 510950"/>
            </a:gdLst>
            <a:ahLst/>
            <a:cxnLst/>
            <a:rect l="l" t="t" r="r" b="b"/>
            <a:pathLst>
              <a:path w="7519965" h="510950">
                <a:moveTo>
                  <a:pt x="367854" y="503515"/>
                </a:moveTo>
                <a:lnTo>
                  <a:pt x="0" y="0"/>
                </a:lnTo>
                <a:lnTo>
                  <a:pt x="7519965" y="0"/>
                </a:lnTo>
                <a:lnTo>
                  <a:pt x="7300522" y="510950"/>
                </a:lnTo>
                <a:lnTo>
                  <a:pt x="367854" y="50351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921832" y="409669"/>
            <a:ext cx="1053759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演示步骤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7000"/>
          </a:blip>
          <a:srcRect l="209" t="10053" r="183" b="15562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V="1">
            <a:off x="8628008" y="0"/>
            <a:ext cx="3563992" cy="2181172"/>
          </a:xfrm>
          <a:custGeom>
            <a:avLst/>
            <a:gdLst>
              <a:gd name="connsiteX0" fmla="*/ 7273060 w 7739574"/>
              <a:gd name="connsiteY0" fmla="*/ 52 h 5014789"/>
              <a:gd name="connsiteX1" fmla="*/ 7631964 w 7739574"/>
              <a:gd name="connsiteY1" fmla="*/ 90705 h 5014789"/>
              <a:gd name="connsiteX2" fmla="*/ 7739574 w 7739574"/>
              <a:gd name="connsiteY2" fmla="*/ 141343 h 5014789"/>
              <a:gd name="connsiteX3" fmla="*/ 7739574 w 7739574"/>
              <a:gd name="connsiteY3" fmla="*/ 5014789 h 5014789"/>
              <a:gd name="connsiteX4" fmla="*/ 0 w 7739574"/>
              <a:gd name="connsiteY4" fmla="*/ 5014789 h 5014789"/>
              <a:gd name="connsiteX5" fmla="*/ 11383 w 7739574"/>
              <a:gd name="connsiteY5" fmla="*/ 4963174 h 5014789"/>
              <a:gd name="connsiteX6" fmla="*/ 525975 w 7739574"/>
              <a:gd name="connsiteY6" fmla="*/ 4310846 h 5014789"/>
              <a:gd name="connsiteX7" fmla="*/ 2891803 w 7739574"/>
              <a:gd name="connsiteY7" fmla="*/ 3962503 h 5014789"/>
              <a:gd name="connsiteX8" fmla="*/ 4299688 w 7739574"/>
              <a:gd name="connsiteY8" fmla="*/ 2032103 h 5014789"/>
              <a:gd name="connsiteX9" fmla="*/ 6201060 w 7739574"/>
              <a:gd name="connsiteY9" fmla="*/ 1669246 h 5014789"/>
              <a:gd name="connsiteX10" fmla="*/ 7173517 w 7739574"/>
              <a:gd name="connsiteY10" fmla="*/ 14618 h 5014789"/>
              <a:gd name="connsiteX11" fmla="*/ 7273060 w 7739574"/>
              <a:gd name="connsiteY11" fmla="*/ 52 h 5014789"/>
            </a:gdLst>
            <a:ahLst/>
            <a:cxnLst/>
            <a:rect l="l" t="t" r="r" b="b"/>
            <a:pathLst>
              <a:path w="7739574" h="5014789">
                <a:moveTo>
                  <a:pt x="7273060" y="52"/>
                </a:moveTo>
                <a:cubicBezTo>
                  <a:pt x="7378439" y="-1547"/>
                  <a:pt x="7500514" y="33980"/>
                  <a:pt x="7631964" y="90705"/>
                </a:cubicBezTo>
                <a:lnTo>
                  <a:pt x="7739574" y="141343"/>
                </a:lnTo>
                <a:lnTo>
                  <a:pt x="7739574" y="5014789"/>
                </a:lnTo>
                <a:lnTo>
                  <a:pt x="0" y="5014789"/>
                </a:lnTo>
                <a:lnTo>
                  <a:pt x="11383" y="4963174"/>
                </a:lnTo>
                <a:cubicBezTo>
                  <a:pt x="82041" y="4700256"/>
                  <a:pt x="217546" y="4466573"/>
                  <a:pt x="525975" y="4310846"/>
                </a:cubicBezTo>
                <a:cubicBezTo>
                  <a:pt x="1019460" y="4061684"/>
                  <a:pt x="2262851" y="4342293"/>
                  <a:pt x="2891803" y="3962503"/>
                </a:cubicBezTo>
                <a:cubicBezTo>
                  <a:pt x="3520755" y="3582713"/>
                  <a:pt x="3748145" y="2414312"/>
                  <a:pt x="4299688" y="2032103"/>
                </a:cubicBezTo>
                <a:cubicBezTo>
                  <a:pt x="4851231" y="1649894"/>
                  <a:pt x="5722089" y="2005493"/>
                  <a:pt x="6201060" y="1669246"/>
                </a:cubicBezTo>
                <a:cubicBezTo>
                  <a:pt x="6680031" y="1332999"/>
                  <a:pt x="6675193" y="164599"/>
                  <a:pt x="7173517" y="14618"/>
                </a:cubicBezTo>
                <a:cubicBezTo>
                  <a:pt x="7204662" y="5244"/>
                  <a:pt x="7237934" y="586"/>
                  <a:pt x="7273060" y="52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36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V="1">
            <a:off x="7787640" y="0"/>
            <a:ext cx="4524284" cy="1783062"/>
          </a:xfrm>
          <a:custGeom>
            <a:avLst/>
            <a:gdLst>
              <a:gd name="connsiteX0" fmla="*/ 7273060 w 7739574"/>
              <a:gd name="connsiteY0" fmla="*/ 52 h 5014789"/>
              <a:gd name="connsiteX1" fmla="*/ 7631964 w 7739574"/>
              <a:gd name="connsiteY1" fmla="*/ 90705 h 5014789"/>
              <a:gd name="connsiteX2" fmla="*/ 7739574 w 7739574"/>
              <a:gd name="connsiteY2" fmla="*/ 141343 h 5014789"/>
              <a:gd name="connsiteX3" fmla="*/ 7739574 w 7739574"/>
              <a:gd name="connsiteY3" fmla="*/ 5014789 h 5014789"/>
              <a:gd name="connsiteX4" fmla="*/ 0 w 7739574"/>
              <a:gd name="connsiteY4" fmla="*/ 5014789 h 5014789"/>
              <a:gd name="connsiteX5" fmla="*/ 11383 w 7739574"/>
              <a:gd name="connsiteY5" fmla="*/ 4963174 h 5014789"/>
              <a:gd name="connsiteX6" fmla="*/ 525975 w 7739574"/>
              <a:gd name="connsiteY6" fmla="*/ 4310846 h 5014789"/>
              <a:gd name="connsiteX7" fmla="*/ 2891803 w 7739574"/>
              <a:gd name="connsiteY7" fmla="*/ 3962503 h 5014789"/>
              <a:gd name="connsiteX8" fmla="*/ 4299688 w 7739574"/>
              <a:gd name="connsiteY8" fmla="*/ 2032103 h 5014789"/>
              <a:gd name="connsiteX9" fmla="*/ 6201060 w 7739574"/>
              <a:gd name="connsiteY9" fmla="*/ 1669246 h 5014789"/>
              <a:gd name="connsiteX10" fmla="*/ 7173517 w 7739574"/>
              <a:gd name="connsiteY10" fmla="*/ 14618 h 5014789"/>
              <a:gd name="connsiteX11" fmla="*/ 7273060 w 7739574"/>
              <a:gd name="connsiteY11" fmla="*/ 52 h 5014789"/>
            </a:gdLst>
            <a:ahLst/>
            <a:cxnLst/>
            <a:rect l="l" t="t" r="r" b="b"/>
            <a:pathLst>
              <a:path w="7739574" h="5014789">
                <a:moveTo>
                  <a:pt x="7273060" y="52"/>
                </a:moveTo>
                <a:cubicBezTo>
                  <a:pt x="7378439" y="-1547"/>
                  <a:pt x="7500514" y="33980"/>
                  <a:pt x="7631964" y="90705"/>
                </a:cubicBezTo>
                <a:lnTo>
                  <a:pt x="7739574" y="141343"/>
                </a:lnTo>
                <a:lnTo>
                  <a:pt x="7739574" y="5014789"/>
                </a:lnTo>
                <a:lnTo>
                  <a:pt x="0" y="5014789"/>
                </a:lnTo>
                <a:lnTo>
                  <a:pt x="11383" y="4963174"/>
                </a:lnTo>
                <a:cubicBezTo>
                  <a:pt x="82041" y="4700256"/>
                  <a:pt x="217546" y="4466573"/>
                  <a:pt x="525975" y="4310846"/>
                </a:cubicBezTo>
                <a:cubicBezTo>
                  <a:pt x="1019460" y="4061684"/>
                  <a:pt x="2262851" y="4342293"/>
                  <a:pt x="2891803" y="3962503"/>
                </a:cubicBezTo>
                <a:cubicBezTo>
                  <a:pt x="3520755" y="3582713"/>
                  <a:pt x="3748145" y="2414312"/>
                  <a:pt x="4299688" y="2032103"/>
                </a:cubicBezTo>
                <a:cubicBezTo>
                  <a:pt x="4851231" y="1649894"/>
                  <a:pt x="5722089" y="2005493"/>
                  <a:pt x="6201060" y="1669246"/>
                </a:cubicBezTo>
                <a:cubicBezTo>
                  <a:pt x="6680031" y="1332999"/>
                  <a:pt x="6675193" y="164599"/>
                  <a:pt x="7173517" y="14618"/>
                </a:cubicBezTo>
                <a:cubicBezTo>
                  <a:pt x="7204662" y="5244"/>
                  <a:pt x="7237934" y="586"/>
                  <a:pt x="7273060" y="52"/>
                </a:cubicBezTo>
                <a:close/>
              </a:path>
            </a:pathLst>
          </a:custGeom>
          <a:gradFill>
            <a:gsLst>
              <a:gs pos="25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956560" y="1371600"/>
            <a:ext cx="9235440" cy="423672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  <a:effectLst>
            <a:outerShdw blurRad="50800" dist="38100" dir="5400000" algn="t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-11430" y="6592532"/>
            <a:ext cx="12211685" cy="282918"/>
          </a:xfrm>
          <a:prstGeom prst="rect">
            <a:avLst/>
          </a:prstGeom>
          <a:solidFill>
            <a:schemeClr val="accent1">
              <a:lumMod val="40000"/>
              <a:lumOff val="60000"/>
              <a:alpha val="82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V="1">
            <a:off x="10604974" y="6009707"/>
            <a:ext cx="913926" cy="153538"/>
          </a:xfrm>
          <a:custGeom>
            <a:avLst/>
            <a:gdLst>
              <a:gd name="connsiteX0" fmla="*/ 741119 w 890768"/>
              <a:gd name="connsiteY0" fmla="*/ 0 h 149649"/>
              <a:gd name="connsiteX1" fmla="*/ 815944 w 890768"/>
              <a:gd name="connsiteY1" fmla="*/ 0 h 149649"/>
              <a:gd name="connsiteX2" fmla="*/ 890768 w 890768"/>
              <a:gd name="connsiteY2" fmla="*/ 74825 h 149649"/>
              <a:gd name="connsiteX3" fmla="*/ 815944 w 890768"/>
              <a:gd name="connsiteY3" fmla="*/ 149649 h 149649"/>
              <a:gd name="connsiteX4" fmla="*/ 741119 w 890768"/>
              <a:gd name="connsiteY4" fmla="*/ 149649 h 149649"/>
              <a:gd name="connsiteX5" fmla="*/ 815944 w 890768"/>
              <a:gd name="connsiteY5" fmla="*/ 74825 h 149649"/>
              <a:gd name="connsiteX6" fmla="*/ 555839 w 890768"/>
              <a:gd name="connsiteY6" fmla="*/ 0 h 149649"/>
              <a:gd name="connsiteX7" fmla="*/ 630664 w 890768"/>
              <a:gd name="connsiteY7" fmla="*/ 0 h 149649"/>
              <a:gd name="connsiteX8" fmla="*/ 705488 w 890768"/>
              <a:gd name="connsiteY8" fmla="*/ 74825 h 149649"/>
              <a:gd name="connsiteX9" fmla="*/ 630664 w 890768"/>
              <a:gd name="connsiteY9" fmla="*/ 149649 h 149649"/>
              <a:gd name="connsiteX10" fmla="*/ 555839 w 890768"/>
              <a:gd name="connsiteY10" fmla="*/ 149649 h 149649"/>
              <a:gd name="connsiteX11" fmla="*/ 630664 w 890768"/>
              <a:gd name="connsiteY11" fmla="*/ 74825 h 149649"/>
              <a:gd name="connsiteX12" fmla="*/ 370559 w 890768"/>
              <a:gd name="connsiteY12" fmla="*/ 0 h 149649"/>
              <a:gd name="connsiteX13" fmla="*/ 445384 w 890768"/>
              <a:gd name="connsiteY13" fmla="*/ 0 h 149649"/>
              <a:gd name="connsiteX14" fmla="*/ 520208 w 890768"/>
              <a:gd name="connsiteY14" fmla="*/ 74825 h 149649"/>
              <a:gd name="connsiteX15" fmla="*/ 445384 w 890768"/>
              <a:gd name="connsiteY15" fmla="*/ 149649 h 149649"/>
              <a:gd name="connsiteX16" fmla="*/ 370559 w 890768"/>
              <a:gd name="connsiteY16" fmla="*/ 149649 h 149649"/>
              <a:gd name="connsiteX17" fmla="*/ 445384 w 890768"/>
              <a:gd name="connsiteY17" fmla="*/ 74825 h 149649"/>
              <a:gd name="connsiteX18" fmla="*/ 185280 w 890768"/>
              <a:gd name="connsiteY18" fmla="*/ 0 h 149649"/>
              <a:gd name="connsiteX19" fmla="*/ 260105 w 890768"/>
              <a:gd name="connsiteY19" fmla="*/ 0 h 149649"/>
              <a:gd name="connsiteX20" fmla="*/ 334929 w 890768"/>
              <a:gd name="connsiteY20" fmla="*/ 74825 h 149649"/>
              <a:gd name="connsiteX21" fmla="*/ 260105 w 890768"/>
              <a:gd name="connsiteY21" fmla="*/ 149649 h 149649"/>
              <a:gd name="connsiteX22" fmla="*/ 185280 w 890768"/>
              <a:gd name="connsiteY22" fmla="*/ 149649 h 149649"/>
              <a:gd name="connsiteX23" fmla="*/ 260105 w 890768"/>
              <a:gd name="connsiteY23" fmla="*/ 74825 h 149649"/>
              <a:gd name="connsiteX24" fmla="*/ 0 w 890768"/>
              <a:gd name="connsiteY24" fmla="*/ 0 h 149649"/>
              <a:gd name="connsiteX25" fmla="*/ 74825 w 890768"/>
              <a:gd name="connsiteY25" fmla="*/ 0 h 149649"/>
              <a:gd name="connsiteX26" fmla="*/ 149649 w 890768"/>
              <a:gd name="connsiteY26" fmla="*/ 74825 h 149649"/>
              <a:gd name="connsiteX27" fmla="*/ 74825 w 890768"/>
              <a:gd name="connsiteY27" fmla="*/ 149649 h 149649"/>
              <a:gd name="connsiteX28" fmla="*/ 0 w 890768"/>
              <a:gd name="connsiteY28" fmla="*/ 149649 h 149649"/>
              <a:gd name="connsiteX29" fmla="*/ 74825 w 890768"/>
              <a:gd name="connsiteY29" fmla="*/ 74825 h 149649"/>
            </a:gdLst>
            <a:ahLst/>
            <a:cxnLst/>
            <a:rect l="l" t="t" r="r" b="b"/>
            <a:pathLst>
              <a:path w="890768" h="149649">
                <a:moveTo>
                  <a:pt x="741119" y="0"/>
                </a:moveTo>
                <a:lnTo>
                  <a:pt x="815944" y="0"/>
                </a:lnTo>
                <a:lnTo>
                  <a:pt x="890768" y="74825"/>
                </a:lnTo>
                <a:lnTo>
                  <a:pt x="815944" y="149649"/>
                </a:lnTo>
                <a:lnTo>
                  <a:pt x="741119" y="149649"/>
                </a:lnTo>
                <a:lnTo>
                  <a:pt x="815944" y="74825"/>
                </a:lnTo>
                <a:close/>
                <a:moveTo>
                  <a:pt x="555839" y="0"/>
                </a:moveTo>
                <a:lnTo>
                  <a:pt x="630664" y="0"/>
                </a:lnTo>
                <a:lnTo>
                  <a:pt x="705488" y="74825"/>
                </a:lnTo>
                <a:lnTo>
                  <a:pt x="630664" y="149649"/>
                </a:lnTo>
                <a:lnTo>
                  <a:pt x="555839" y="149649"/>
                </a:lnTo>
                <a:lnTo>
                  <a:pt x="630664" y="74825"/>
                </a:lnTo>
                <a:close/>
                <a:moveTo>
                  <a:pt x="370559" y="0"/>
                </a:moveTo>
                <a:lnTo>
                  <a:pt x="445384" y="0"/>
                </a:lnTo>
                <a:lnTo>
                  <a:pt x="520208" y="74825"/>
                </a:lnTo>
                <a:lnTo>
                  <a:pt x="445384" y="149649"/>
                </a:lnTo>
                <a:lnTo>
                  <a:pt x="370559" y="149649"/>
                </a:lnTo>
                <a:lnTo>
                  <a:pt x="445384" y="74825"/>
                </a:lnTo>
                <a:close/>
                <a:moveTo>
                  <a:pt x="185280" y="0"/>
                </a:moveTo>
                <a:lnTo>
                  <a:pt x="260105" y="0"/>
                </a:lnTo>
                <a:lnTo>
                  <a:pt x="334929" y="74825"/>
                </a:lnTo>
                <a:lnTo>
                  <a:pt x="260105" y="149649"/>
                </a:lnTo>
                <a:lnTo>
                  <a:pt x="185280" y="149649"/>
                </a:lnTo>
                <a:lnTo>
                  <a:pt x="260105" y="74825"/>
                </a:lnTo>
                <a:close/>
                <a:moveTo>
                  <a:pt x="0" y="0"/>
                </a:moveTo>
                <a:lnTo>
                  <a:pt x="74825" y="0"/>
                </a:lnTo>
                <a:lnTo>
                  <a:pt x="149649" y="74825"/>
                </a:lnTo>
                <a:lnTo>
                  <a:pt x="74825" y="149649"/>
                </a:lnTo>
                <a:lnTo>
                  <a:pt x="0" y="149649"/>
                </a:lnTo>
                <a:lnTo>
                  <a:pt x="74825" y="74825"/>
                </a:lnTo>
                <a:close/>
              </a:path>
            </a:pathLst>
          </a:cu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8" name="标题 1"/>
          <p:cNvCxnSpPr/>
          <p:nvPr/>
        </p:nvCxnSpPr>
        <p:spPr>
          <a:xfrm>
            <a:off x="7094764" y="6086476"/>
            <a:ext cx="3286690" cy="0"/>
          </a:xfrm>
          <a:prstGeom prst="line">
            <a:avLst/>
          </a:prstGeom>
          <a:noFill/>
          <a:ln w="31750" cap="sq">
            <a:gradFill>
              <a:gsLst>
                <a:gs pos="11000">
                  <a:schemeClr val="accent1"/>
                </a:gs>
                <a:gs pos="90000">
                  <a:schemeClr val="accent1">
                    <a:alpha val="0"/>
                  </a:schemeClr>
                </a:gs>
              </a:gsLst>
              <a:lin ang="10800000" scaled="0"/>
            </a:gradFill>
            <a:miter/>
          </a:ln>
        </p:spPr>
      </p:cxnSp>
      <p:sp>
        <p:nvSpPr>
          <p:cNvPr id="9" name="标题 1"/>
          <p:cNvSpPr txBox="1"/>
          <p:nvPr/>
        </p:nvSpPr>
        <p:spPr>
          <a:xfrm flipH="1">
            <a:off x="8469730" y="1569720"/>
            <a:ext cx="1704088" cy="1806588"/>
          </a:xfrm>
          <a:custGeom>
            <a:avLst/>
            <a:gdLst>
              <a:gd name="connsiteX0" fmla="*/ 604434 w 1208868"/>
              <a:gd name="connsiteY0" fmla="*/ 424748 h 1208868"/>
              <a:gd name="connsiteX1" fmla="*/ 424748 w 1208868"/>
              <a:gd name="connsiteY1" fmla="*/ 604434 h 1208868"/>
              <a:gd name="connsiteX2" fmla="*/ 604434 w 1208868"/>
              <a:gd name="connsiteY2" fmla="*/ 784120 h 1208868"/>
              <a:gd name="connsiteX3" fmla="*/ 784120 w 1208868"/>
              <a:gd name="connsiteY3" fmla="*/ 604434 h 1208868"/>
              <a:gd name="connsiteX4" fmla="*/ 604434 w 1208868"/>
              <a:gd name="connsiteY4" fmla="*/ 424748 h 1208868"/>
              <a:gd name="connsiteX5" fmla="*/ 604434 w 1208868"/>
              <a:gd name="connsiteY5" fmla="*/ 302218 h 1208868"/>
              <a:gd name="connsiteX6" fmla="*/ 906650 w 1208868"/>
              <a:gd name="connsiteY6" fmla="*/ 604434 h 1208868"/>
              <a:gd name="connsiteX7" fmla="*/ 604434 w 1208868"/>
              <a:gd name="connsiteY7" fmla="*/ 906650 h 1208868"/>
              <a:gd name="connsiteX8" fmla="*/ 302218 w 1208868"/>
              <a:gd name="connsiteY8" fmla="*/ 604434 h 1208868"/>
              <a:gd name="connsiteX9" fmla="*/ 604434 w 1208868"/>
              <a:gd name="connsiteY9" fmla="*/ 302218 h 1208868"/>
              <a:gd name="connsiteX10" fmla="*/ 604434 w 1208868"/>
              <a:gd name="connsiteY10" fmla="*/ 167900 h 1208868"/>
              <a:gd name="connsiteX11" fmla="*/ 167900 w 1208868"/>
              <a:gd name="connsiteY11" fmla="*/ 604434 h 1208868"/>
              <a:gd name="connsiteX12" fmla="*/ 604434 w 1208868"/>
              <a:gd name="connsiteY12" fmla="*/ 1040968 h 1208868"/>
              <a:gd name="connsiteX13" fmla="*/ 1040968 w 1208868"/>
              <a:gd name="connsiteY13" fmla="*/ 604434 h 1208868"/>
              <a:gd name="connsiteX14" fmla="*/ 604434 w 1208868"/>
              <a:gd name="connsiteY14" fmla="*/ 167900 h 1208868"/>
              <a:gd name="connsiteX15" fmla="*/ 604434 w 1208868"/>
              <a:gd name="connsiteY15" fmla="*/ 0 h 1208868"/>
              <a:gd name="connsiteX16" fmla="*/ 1208868 w 1208868"/>
              <a:gd name="connsiteY16" fmla="*/ 604434 h 1208868"/>
              <a:gd name="connsiteX17" fmla="*/ 604434 w 1208868"/>
              <a:gd name="connsiteY17" fmla="*/ 1208868 h 1208868"/>
              <a:gd name="connsiteX18" fmla="*/ 0 w 1208868"/>
              <a:gd name="connsiteY18" fmla="*/ 604434 h 1208868"/>
              <a:gd name="connsiteX19" fmla="*/ 604434 w 1208868"/>
              <a:gd name="connsiteY19" fmla="*/ 0 h 1208868"/>
            </a:gdLst>
            <a:ahLst/>
            <a:cxnLst/>
            <a:rect l="l" t="t" r="r" b="b"/>
            <a:pathLst>
              <a:path w="1208868" h="1208868">
                <a:moveTo>
                  <a:pt x="604434" y="424748"/>
                </a:moveTo>
                <a:cubicBezTo>
                  <a:pt x="505196" y="424748"/>
                  <a:pt x="424748" y="505196"/>
                  <a:pt x="424748" y="604434"/>
                </a:cubicBezTo>
                <a:cubicBezTo>
                  <a:pt x="424748" y="703672"/>
                  <a:pt x="505196" y="784120"/>
                  <a:pt x="604434" y="784120"/>
                </a:cubicBezTo>
                <a:cubicBezTo>
                  <a:pt x="703672" y="784120"/>
                  <a:pt x="784120" y="703672"/>
                  <a:pt x="784120" y="604434"/>
                </a:cubicBezTo>
                <a:cubicBezTo>
                  <a:pt x="784120" y="505196"/>
                  <a:pt x="703672" y="424748"/>
                  <a:pt x="604434" y="424748"/>
                </a:cubicBezTo>
                <a:close/>
                <a:moveTo>
                  <a:pt x="604434" y="302218"/>
                </a:moveTo>
                <a:cubicBezTo>
                  <a:pt x="771343" y="302218"/>
                  <a:pt x="906650" y="437525"/>
                  <a:pt x="906650" y="604434"/>
                </a:cubicBezTo>
                <a:cubicBezTo>
                  <a:pt x="906650" y="771343"/>
                  <a:pt x="771343" y="906650"/>
                  <a:pt x="604434" y="906650"/>
                </a:cubicBezTo>
                <a:cubicBezTo>
                  <a:pt x="437525" y="906650"/>
                  <a:pt x="302218" y="771343"/>
                  <a:pt x="302218" y="604434"/>
                </a:cubicBezTo>
                <a:cubicBezTo>
                  <a:pt x="302218" y="437525"/>
                  <a:pt x="437525" y="302218"/>
                  <a:pt x="604434" y="302218"/>
                </a:cubicBezTo>
                <a:close/>
                <a:moveTo>
                  <a:pt x="604434" y="167900"/>
                </a:moveTo>
                <a:cubicBezTo>
                  <a:pt x="363343" y="167900"/>
                  <a:pt x="167900" y="363343"/>
                  <a:pt x="167900" y="604434"/>
                </a:cubicBezTo>
                <a:cubicBezTo>
                  <a:pt x="167900" y="845525"/>
                  <a:pt x="363343" y="1040968"/>
                  <a:pt x="604434" y="1040968"/>
                </a:cubicBezTo>
                <a:cubicBezTo>
                  <a:pt x="845525" y="1040968"/>
                  <a:pt x="1040968" y="845525"/>
                  <a:pt x="1040968" y="604434"/>
                </a:cubicBezTo>
                <a:cubicBezTo>
                  <a:pt x="1040968" y="363343"/>
                  <a:pt x="845525" y="167900"/>
                  <a:pt x="604434" y="167900"/>
                </a:cubicBezTo>
                <a:close/>
                <a:moveTo>
                  <a:pt x="604434" y="0"/>
                </a:moveTo>
                <a:cubicBezTo>
                  <a:pt x="938254" y="0"/>
                  <a:pt x="1208868" y="270614"/>
                  <a:pt x="1208868" y="604434"/>
                </a:cubicBezTo>
                <a:cubicBezTo>
                  <a:pt x="1208868" y="938254"/>
                  <a:pt x="938254" y="1208868"/>
                  <a:pt x="604434" y="1208868"/>
                </a:cubicBezTo>
                <a:cubicBezTo>
                  <a:pt x="270614" y="1208868"/>
                  <a:pt x="0" y="938254"/>
                  <a:pt x="0" y="604434"/>
                </a:cubicBezTo>
                <a:cubicBezTo>
                  <a:pt x="0" y="270614"/>
                  <a:pt x="270614" y="0"/>
                  <a:pt x="604434" y="0"/>
                </a:cubicBezTo>
                <a:close/>
              </a:path>
            </a:pathLst>
          </a:custGeom>
          <a:gradFill>
            <a:gsLst>
              <a:gs pos="24000">
                <a:schemeClr val="bg1">
                  <a:alpha val="0"/>
                </a:schemeClr>
              </a:gs>
              <a:gs pos="100000">
                <a:schemeClr val="accent1"/>
              </a:gs>
            </a:gsLst>
            <a:lin ang="189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0800000">
            <a:off x="11471848" y="2719263"/>
            <a:ext cx="952624" cy="1323330"/>
          </a:xfrm>
          <a:prstGeom prst="chevron">
            <a:avLst>
              <a:gd name="adj" fmla="val 60879"/>
            </a:avLst>
          </a:prstGeom>
          <a:solidFill>
            <a:schemeClr val="bg1">
              <a:lumMod val="75000"/>
              <a:alpha val="43000"/>
            </a:schemeClr>
          </a:soli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0800000">
            <a:off x="11614070" y="2578100"/>
            <a:ext cx="1155860" cy="1605656"/>
          </a:xfrm>
          <a:prstGeom prst="chevron">
            <a:avLst>
              <a:gd name="adj" fmla="val 60879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934258" y="-742949"/>
            <a:ext cx="2584642" cy="40233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10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09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695802" y="3323330"/>
            <a:ext cx="4823098" cy="14325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3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致谢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218818" y="4957644"/>
            <a:ext cx="1293858" cy="615002"/>
          </a:xfrm>
          <a:prstGeom prst="roundRect">
            <a:avLst>
              <a:gd name="adj" fmla="val 50000"/>
            </a:avLst>
          </a:prstGeom>
          <a:gradFill>
            <a:gsLst>
              <a:gs pos="2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173818" y="5100036"/>
            <a:ext cx="1425828" cy="3302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DESIGN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668994" y="-23048"/>
            <a:ext cx="4951753" cy="6878696"/>
          </a:xfrm>
          <a:prstGeom prst="chevron">
            <a:avLst>
              <a:gd name="adj" fmla="val 60879"/>
            </a:avLst>
          </a:prstGeom>
          <a:solidFill>
            <a:schemeClr val="accent1">
              <a:lumMod val="20000"/>
              <a:lumOff val="80000"/>
              <a:alpha val="63000"/>
            </a:schemeClr>
          </a:soli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333714" y="-23048"/>
            <a:ext cx="4951753" cy="6878696"/>
          </a:xfrm>
          <a:prstGeom prst="chevron">
            <a:avLst>
              <a:gd name="adj" fmla="val 60879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3496657">
            <a:off x="4321163" y="2660205"/>
            <a:ext cx="1497543" cy="1497542"/>
          </a:xfrm>
          <a:custGeom>
            <a:avLst/>
            <a:gdLst>
              <a:gd name="connsiteX0" fmla="*/ 72353 w 1497543"/>
              <a:gd name="connsiteY0" fmla="*/ 72351 h 1497542"/>
              <a:gd name="connsiteX1" fmla="*/ 84766 w 1497543"/>
              <a:gd name="connsiteY1" fmla="*/ 42382 h 1497542"/>
              <a:gd name="connsiteX2" fmla="*/ 42383 w 1497543"/>
              <a:gd name="connsiteY2" fmla="*/ 0 h 1497542"/>
              <a:gd name="connsiteX3" fmla="*/ 0 w 1497543"/>
              <a:gd name="connsiteY3" fmla="*/ 42382 h 1497542"/>
              <a:gd name="connsiteX4" fmla="*/ 42383 w 1497543"/>
              <a:gd name="connsiteY4" fmla="*/ 84765 h 1497542"/>
              <a:gd name="connsiteX5" fmla="*/ 72353 w 1497543"/>
              <a:gd name="connsiteY5" fmla="*/ 72351 h 1497542"/>
              <a:gd name="connsiteX6" fmla="*/ 72353 w 1497543"/>
              <a:gd name="connsiteY6" fmla="*/ 354906 h 1497542"/>
              <a:gd name="connsiteX7" fmla="*/ 84767 w 1497543"/>
              <a:gd name="connsiteY7" fmla="*/ 324937 h 1497542"/>
              <a:gd name="connsiteX8" fmla="*/ 42384 w 1497543"/>
              <a:gd name="connsiteY8" fmla="*/ 282555 h 1497542"/>
              <a:gd name="connsiteX9" fmla="*/ 0 w 1497543"/>
              <a:gd name="connsiteY9" fmla="*/ 324937 h 1497542"/>
              <a:gd name="connsiteX10" fmla="*/ 42384 w 1497543"/>
              <a:gd name="connsiteY10" fmla="*/ 367320 h 1497542"/>
              <a:gd name="connsiteX11" fmla="*/ 72353 w 1497543"/>
              <a:gd name="connsiteY11" fmla="*/ 354906 h 1497542"/>
              <a:gd name="connsiteX12" fmla="*/ 354908 w 1497543"/>
              <a:gd name="connsiteY12" fmla="*/ 354906 h 1497542"/>
              <a:gd name="connsiteX13" fmla="*/ 367322 w 1497543"/>
              <a:gd name="connsiteY13" fmla="*/ 324937 h 1497542"/>
              <a:gd name="connsiteX14" fmla="*/ 324938 w 1497543"/>
              <a:gd name="connsiteY14" fmla="*/ 282554 h 1497542"/>
              <a:gd name="connsiteX15" fmla="*/ 282556 w 1497543"/>
              <a:gd name="connsiteY15" fmla="*/ 324937 h 1497542"/>
              <a:gd name="connsiteX16" fmla="*/ 324939 w 1497543"/>
              <a:gd name="connsiteY16" fmla="*/ 367320 h 1497542"/>
              <a:gd name="connsiteX17" fmla="*/ 354908 w 1497543"/>
              <a:gd name="connsiteY17" fmla="*/ 354906 h 1497542"/>
              <a:gd name="connsiteX18" fmla="*/ 72353 w 1497543"/>
              <a:gd name="connsiteY18" fmla="*/ 637462 h 1497542"/>
              <a:gd name="connsiteX19" fmla="*/ 84766 w 1497543"/>
              <a:gd name="connsiteY19" fmla="*/ 607493 h 1497542"/>
              <a:gd name="connsiteX20" fmla="*/ 42383 w 1497543"/>
              <a:gd name="connsiteY20" fmla="*/ 565110 h 1497542"/>
              <a:gd name="connsiteX21" fmla="*/ 0 w 1497543"/>
              <a:gd name="connsiteY21" fmla="*/ 607493 h 1497542"/>
              <a:gd name="connsiteX22" fmla="*/ 42383 w 1497543"/>
              <a:gd name="connsiteY22" fmla="*/ 649876 h 1497542"/>
              <a:gd name="connsiteX23" fmla="*/ 72353 w 1497543"/>
              <a:gd name="connsiteY23" fmla="*/ 637462 h 1497542"/>
              <a:gd name="connsiteX24" fmla="*/ 354908 w 1497543"/>
              <a:gd name="connsiteY24" fmla="*/ 637462 h 1497542"/>
              <a:gd name="connsiteX25" fmla="*/ 367321 w 1497543"/>
              <a:gd name="connsiteY25" fmla="*/ 607493 h 1497542"/>
              <a:gd name="connsiteX26" fmla="*/ 324938 w 1497543"/>
              <a:gd name="connsiteY26" fmla="*/ 565110 h 1497542"/>
              <a:gd name="connsiteX27" fmla="*/ 282555 w 1497543"/>
              <a:gd name="connsiteY27" fmla="*/ 607493 h 1497542"/>
              <a:gd name="connsiteX28" fmla="*/ 324938 w 1497543"/>
              <a:gd name="connsiteY28" fmla="*/ 649876 h 1497542"/>
              <a:gd name="connsiteX29" fmla="*/ 354908 w 1497543"/>
              <a:gd name="connsiteY29" fmla="*/ 637462 h 1497542"/>
              <a:gd name="connsiteX30" fmla="*/ 72353 w 1497543"/>
              <a:gd name="connsiteY30" fmla="*/ 920017 h 1497542"/>
              <a:gd name="connsiteX31" fmla="*/ 84766 w 1497543"/>
              <a:gd name="connsiteY31" fmla="*/ 890048 h 1497542"/>
              <a:gd name="connsiteX32" fmla="*/ 42383 w 1497543"/>
              <a:gd name="connsiteY32" fmla="*/ 847665 h 1497542"/>
              <a:gd name="connsiteX33" fmla="*/ 0 w 1497543"/>
              <a:gd name="connsiteY33" fmla="*/ 890048 h 1497542"/>
              <a:gd name="connsiteX34" fmla="*/ 42384 w 1497543"/>
              <a:gd name="connsiteY34" fmla="*/ 932431 h 1497542"/>
              <a:gd name="connsiteX35" fmla="*/ 72353 w 1497543"/>
              <a:gd name="connsiteY35" fmla="*/ 920017 h 1497542"/>
              <a:gd name="connsiteX36" fmla="*/ 637463 w 1497543"/>
              <a:gd name="connsiteY36" fmla="*/ 637463 h 1497542"/>
              <a:gd name="connsiteX37" fmla="*/ 649877 w 1497543"/>
              <a:gd name="connsiteY37" fmla="*/ 607493 h 1497542"/>
              <a:gd name="connsiteX38" fmla="*/ 607494 w 1497543"/>
              <a:gd name="connsiteY38" fmla="*/ 565110 h 1497542"/>
              <a:gd name="connsiteX39" fmla="*/ 565111 w 1497543"/>
              <a:gd name="connsiteY39" fmla="*/ 607493 h 1497542"/>
              <a:gd name="connsiteX40" fmla="*/ 607494 w 1497543"/>
              <a:gd name="connsiteY40" fmla="*/ 649876 h 1497542"/>
              <a:gd name="connsiteX41" fmla="*/ 637463 w 1497543"/>
              <a:gd name="connsiteY41" fmla="*/ 637463 h 1497542"/>
              <a:gd name="connsiteX42" fmla="*/ 354908 w 1497543"/>
              <a:gd name="connsiteY42" fmla="*/ 920017 h 1497542"/>
              <a:gd name="connsiteX43" fmla="*/ 367321 w 1497543"/>
              <a:gd name="connsiteY43" fmla="*/ 890048 h 1497542"/>
              <a:gd name="connsiteX44" fmla="*/ 324938 w 1497543"/>
              <a:gd name="connsiteY44" fmla="*/ 847665 h 1497542"/>
              <a:gd name="connsiteX45" fmla="*/ 282555 w 1497543"/>
              <a:gd name="connsiteY45" fmla="*/ 890048 h 1497542"/>
              <a:gd name="connsiteX46" fmla="*/ 324939 w 1497543"/>
              <a:gd name="connsiteY46" fmla="*/ 932431 h 1497542"/>
              <a:gd name="connsiteX47" fmla="*/ 354908 w 1497543"/>
              <a:gd name="connsiteY47" fmla="*/ 920017 h 1497542"/>
              <a:gd name="connsiteX48" fmla="*/ 72352 w 1497543"/>
              <a:gd name="connsiteY48" fmla="*/ 1202573 h 1497542"/>
              <a:gd name="connsiteX49" fmla="*/ 84766 w 1497543"/>
              <a:gd name="connsiteY49" fmla="*/ 1172604 h 1497542"/>
              <a:gd name="connsiteX50" fmla="*/ 42383 w 1497543"/>
              <a:gd name="connsiteY50" fmla="*/ 1130221 h 1497542"/>
              <a:gd name="connsiteX51" fmla="*/ 0 w 1497543"/>
              <a:gd name="connsiteY51" fmla="*/ 1172604 h 1497542"/>
              <a:gd name="connsiteX52" fmla="*/ 42383 w 1497543"/>
              <a:gd name="connsiteY52" fmla="*/ 1214987 h 1497542"/>
              <a:gd name="connsiteX53" fmla="*/ 72352 w 1497543"/>
              <a:gd name="connsiteY53" fmla="*/ 1202573 h 1497542"/>
              <a:gd name="connsiteX54" fmla="*/ 637464 w 1497543"/>
              <a:gd name="connsiteY54" fmla="*/ 920017 h 1497542"/>
              <a:gd name="connsiteX55" fmla="*/ 649877 w 1497543"/>
              <a:gd name="connsiteY55" fmla="*/ 890048 h 1497542"/>
              <a:gd name="connsiteX56" fmla="*/ 607494 w 1497543"/>
              <a:gd name="connsiteY56" fmla="*/ 847665 h 1497542"/>
              <a:gd name="connsiteX57" fmla="*/ 565111 w 1497543"/>
              <a:gd name="connsiteY57" fmla="*/ 890048 h 1497542"/>
              <a:gd name="connsiteX58" fmla="*/ 607494 w 1497543"/>
              <a:gd name="connsiteY58" fmla="*/ 932431 h 1497542"/>
              <a:gd name="connsiteX59" fmla="*/ 637464 w 1497543"/>
              <a:gd name="connsiteY59" fmla="*/ 920017 h 1497542"/>
              <a:gd name="connsiteX60" fmla="*/ 354907 w 1497543"/>
              <a:gd name="connsiteY60" fmla="*/ 1202573 h 1497542"/>
              <a:gd name="connsiteX61" fmla="*/ 367321 w 1497543"/>
              <a:gd name="connsiteY61" fmla="*/ 1172604 h 1497542"/>
              <a:gd name="connsiteX62" fmla="*/ 324938 w 1497543"/>
              <a:gd name="connsiteY62" fmla="*/ 1130221 h 1497542"/>
              <a:gd name="connsiteX63" fmla="*/ 282555 w 1497543"/>
              <a:gd name="connsiteY63" fmla="*/ 1172604 h 1497542"/>
              <a:gd name="connsiteX64" fmla="*/ 324938 w 1497543"/>
              <a:gd name="connsiteY64" fmla="*/ 1214987 h 1497542"/>
              <a:gd name="connsiteX65" fmla="*/ 354907 w 1497543"/>
              <a:gd name="connsiteY65" fmla="*/ 1202573 h 1497542"/>
              <a:gd name="connsiteX66" fmla="*/ 72353 w 1497543"/>
              <a:gd name="connsiteY66" fmla="*/ 1485128 h 1497542"/>
              <a:gd name="connsiteX67" fmla="*/ 84766 w 1497543"/>
              <a:gd name="connsiteY67" fmla="*/ 1455159 h 1497542"/>
              <a:gd name="connsiteX68" fmla="*/ 42383 w 1497543"/>
              <a:gd name="connsiteY68" fmla="*/ 1412776 h 1497542"/>
              <a:gd name="connsiteX69" fmla="*/ 0 w 1497543"/>
              <a:gd name="connsiteY69" fmla="*/ 1455159 h 1497542"/>
              <a:gd name="connsiteX70" fmla="*/ 42383 w 1497543"/>
              <a:gd name="connsiteY70" fmla="*/ 1497542 h 1497542"/>
              <a:gd name="connsiteX71" fmla="*/ 72353 w 1497543"/>
              <a:gd name="connsiteY71" fmla="*/ 1485128 h 1497542"/>
              <a:gd name="connsiteX72" fmla="*/ 920019 w 1497543"/>
              <a:gd name="connsiteY72" fmla="*/ 920017 h 1497542"/>
              <a:gd name="connsiteX73" fmla="*/ 932432 w 1497543"/>
              <a:gd name="connsiteY73" fmla="*/ 890048 h 1497542"/>
              <a:gd name="connsiteX74" fmla="*/ 890049 w 1497543"/>
              <a:gd name="connsiteY74" fmla="*/ 847665 h 1497542"/>
              <a:gd name="connsiteX75" fmla="*/ 847666 w 1497543"/>
              <a:gd name="connsiteY75" fmla="*/ 890048 h 1497542"/>
              <a:gd name="connsiteX76" fmla="*/ 890049 w 1497543"/>
              <a:gd name="connsiteY76" fmla="*/ 932431 h 1497542"/>
              <a:gd name="connsiteX77" fmla="*/ 920019 w 1497543"/>
              <a:gd name="connsiteY77" fmla="*/ 920017 h 1497542"/>
              <a:gd name="connsiteX78" fmla="*/ 637463 w 1497543"/>
              <a:gd name="connsiteY78" fmla="*/ 1202573 h 1497542"/>
              <a:gd name="connsiteX79" fmla="*/ 649877 w 1497543"/>
              <a:gd name="connsiteY79" fmla="*/ 1172604 h 1497542"/>
              <a:gd name="connsiteX80" fmla="*/ 607494 w 1497543"/>
              <a:gd name="connsiteY80" fmla="*/ 1130221 h 1497542"/>
              <a:gd name="connsiteX81" fmla="*/ 565111 w 1497543"/>
              <a:gd name="connsiteY81" fmla="*/ 1172604 h 1497542"/>
              <a:gd name="connsiteX82" fmla="*/ 607494 w 1497543"/>
              <a:gd name="connsiteY82" fmla="*/ 1214987 h 1497542"/>
              <a:gd name="connsiteX83" fmla="*/ 637463 w 1497543"/>
              <a:gd name="connsiteY83" fmla="*/ 1202573 h 1497542"/>
              <a:gd name="connsiteX84" fmla="*/ 354908 w 1497543"/>
              <a:gd name="connsiteY84" fmla="*/ 1485128 h 1497542"/>
              <a:gd name="connsiteX85" fmla="*/ 367321 w 1497543"/>
              <a:gd name="connsiteY85" fmla="*/ 1455159 h 1497542"/>
              <a:gd name="connsiteX86" fmla="*/ 324938 w 1497543"/>
              <a:gd name="connsiteY86" fmla="*/ 1412776 h 1497542"/>
              <a:gd name="connsiteX87" fmla="*/ 282555 w 1497543"/>
              <a:gd name="connsiteY87" fmla="*/ 1455159 h 1497542"/>
              <a:gd name="connsiteX88" fmla="*/ 324939 w 1497543"/>
              <a:gd name="connsiteY88" fmla="*/ 1497542 h 1497542"/>
              <a:gd name="connsiteX89" fmla="*/ 354908 w 1497543"/>
              <a:gd name="connsiteY89" fmla="*/ 1485128 h 1497542"/>
              <a:gd name="connsiteX90" fmla="*/ 920018 w 1497543"/>
              <a:gd name="connsiteY90" fmla="*/ 1202573 h 1497542"/>
              <a:gd name="connsiteX91" fmla="*/ 932432 w 1497543"/>
              <a:gd name="connsiteY91" fmla="*/ 1172604 h 1497542"/>
              <a:gd name="connsiteX92" fmla="*/ 890049 w 1497543"/>
              <a:gd name="connsiteY92" fmla="*/ 1130221 h 1497542"/>
              <a:gd name="connsiteX93" fmla="*/ 847666 w 1497543"/>
              <a:gd name="connsiteY93" fmla="*/ 1172604 h 1497542"/>
              <a:gd name="connsiteX94" fmla="*/ 890049 w 1497543"/>
              <a:gd name="connsiteY94" fmla="*/ 1214987 h 1497542"/>
              <a:gd name="connsiteX95" fmla="*/ 920018 w 1497543"/>
              <a:gd name="connsiteY95" fmla="*/ 1202573 h 1497542"/>
              <a:gd name="connsiteX96" fmla="*/ 637464 w 1497543"/>
              <a:gd name="connsiteY96" fmla="*/ 1485128 h 1497542"/>
              <a:gd name="connsiteX97" fmla="*/ 649877 w 1497543"/>
              <a:gd name="connsiteY97" fmla="*/ 1455159 h 1497542"/>
              <a:gd name="connsiteX98" fmla="*/ 607494 w 1497543"/>
              <a:gd name="connsiteY98" fmla="*/ 1412776 h 1497542"/>
              <a:gd name="connsiteX99" fmla="*/ 565111 w 1497543"/>
              <a:gd name="connsiteY99" fmla="*/ 1455159 h 1497542"/>
              <a:gd name="connsiteX100" fmla="*/ 607494 w 1497543"/>
              <a:gd name="connsiteY100" fmla="*/ 1497542 h 1497542"/>
              <a:gd name="connsiteX101" fmla="*/ 637464 w 1497543"/>
              <a:gd name="connsiteY101" fmla="*/ 1485128 h 1497542"/>
              <a:gd name="connsiteX102" fmla="*/ 1202574 w 1497543"/>
              <a:gd name="connsiteY102" fmla="*/ 1202573 h 1497542"/>
              <a:gd name="connsiteX103" fmla="*/ 1214988 w 1497543"/>
              <a:gd name="connsiteY103" fmla="*/ 1172604 h 1497542"/>
              <a:gd name="connsiteX104" fmla="*/ 1172605 w 1497543"/>
              <a:gd name="connsiteY104" fmla="*/ 1130221 h 1497542"/>
              <a:gd name="connsiteX105" fmla="*/ 1130222 w 1497543"/>
              <a:gd name="connsiteY105" fmla="*/ 1172604 h 1497542"/>
              <a:gd name="connsiteX106" fmla="*/ 1172605 w 1497543"/>
              <a:gd name="connsiteY106" fmla="*/ 1214987 h 1497542"/>
              <a:gd name="connsiteX107" fmla="*/ 1202574 w 1497543"/>
              <a:gd name="connsiteY107" fmla="*/ 1202573 h 1497542"/>
              <a:gd name="connsiteX108" fmla="*/ 920018 w 1497543"/>
              <a:gd name="connsiteY108" fmla="*/ 1485128 h 1497542"/>
              <a:gd name="connsiteX109" fmla="*/ 932432 w 1497543"/>
              <a:gd name="connsiteY109" fmla="*/ 1455159 h 1497542"/>
              <a:gd name="connsiteX110" fmla="*/ 890049 w 1497543"/>
              <a:gd name="connsiteY110" fmla="*/ 1412776 h 1497542"/>
              <a:gd name="connsiteX111" fmla="*/ 847666 w 1497543"/>
              <a:gd name="connsiteY111" fmla="*/ 1455159 h 1497542"/>
              <a:gd name="connsiteX112" fmla="*/ 890049 w 1497543"/>
              <a:gd name="connsiteY112" fmla="*/ 1497542 h 1497542"/>
              <a:gd name="connsiteX113" fmla="*/ 920018 w 1497543"/>
              <a:gd name="connsiteY113" fmla="*/ 1485128 h 1497542"/>
              <a:gd name="connsiteX114" fmla="*/ 1202574 w 1497543"/>
              <a:gd name="connsiteY114" fmla="*/ 1485128 h 1497542"/>
              <a:gd name="connsiteX115" fmla="*/ 1214988 w 1497543"/>
              <a:gd name="connsiteY115" fmla="*/ 1455159 h 1497542"/>
              <a:gd name="connsiteX116" fmla="*/ 1172605 w 1497543"/>
              <a:gd name="connsiteY116" fmla="*/ 1412776 h 1497542"/>
              <a:gd name="connsiteX117" fmla="*/ 1130222 w 1497543"/>
              <a:gd name="connsiteY117" fmla="*/ 1455159 h 1497542"/>
              <a:gd name="connsiteX118" fmla="*/ 1172605 w 1497543"/>
              <a:gd name="connsiteY118" fmla="*/ 1497542 h 1497542"/>
              <a:gd name="connsiteX119" fmla="*/ 1202574 w 1497543"/>
              <a:gd name="connsiteY119" fmla="*/ 1485128 h 1497542"/>
              <a:gd name="connsiteX120" fmla="*/ 1485129 w 1497543"/>
              <a:gd name="connsiteY120" fmla="*/ 1485128 h 1497542"/>
              <a:gd name="connsiteX121" fmla="*/ 1497543 w 1497543"/>
              <a:gd name="connsiteY121" fmla="*/ 1455159 h 1497542"/>
              <a:gd name="connsiteX122" fmla="*/ 1455160 w 1497543"/>
              <a:gd name="connsiteY122" fmla="*/ 1412776 h 1497542"/>
              <a:gd name="connsiteX123" fmla="*/ 1412777 w 1497543"/>
              <a:gd name="connsiteY123" fmla="*/ 1455159 h 1497542"/>
              <a:gd name="connsiteX124" fmla="*/ 1455160 w 1497543"/>
              <a:gd name="connsiteY124" fmla="*/ 1497542 h 1497542"/>
              <a:gd name="connsiteX125" fmla="*/ 1485129 w 1497543"/>
              <a:gd name="connsiteY125" fmla="*/ 1485128 h 1497542"/>
            </a:gdLst>
            <a:ahLst/>
            <a:cxnLst/>
            <a:rect l="l" t="t" r="r" b="b"/>
            <a:pathLst>
              <a:path w="1497543" h="1497542">
                <a:moveTo>
                  <a:pt x="72353" y="72351"/>
                </a:moveTo>
                <a:cubicBezTo>
                  <a:pt x="80022" y="64682"/>
                  <a:pt x="84766" y="54086"/>
                  <a:pt x="84766" y="42382"/>
                </a:cubicBezTo>
                <a:cubicBezTo>
                  <a:pt x="84766" y="18975"/>
                  <a:pt x="65790" y="-1"/>
                  <a:pt x="42383" y="0"/>
                </a:cubicBezTo>
                <a:cubicBezTo>
                  <a:pt x="18976" y="-1"/>
                  <a:pt x="0" y="18975"/>
                  <a:pt x="0" y="42382"/>
                </a:cubicBezTo>
                <a:cubicBezTo>
                  <a:pt x="0" y="65789"/>
                  <a:pt x="18976" y="84765"/>
                  <a:pt x="42383" y="84765"/>
                </a:cubicBezTo>
                <a:cubicBezTo>
                  <a:pt x="54087" y="84766"/>
                  <a:pt x="64683" y="80021"/>
                  <a:pt x="72353" y="72351"/>
                </a:cubicBezTo>
                <a:close/>
                <a:moveTo>
                  <a:pt x="72353" y="354906"/>
                </a:moveTo>
                <a:cubicBezTo>
                  <a:pt x="80023" y="347237"/>
                  <a:pt x="84767" y="336641"/>
                  <a:pt x="84767" y="324937"/>
                </a:cubicBezTo>
                <a:cubicBezTo>
                  <a:pt x="84766" y="301530"/>
                  <a:pt x="65791" y="282554"/>
                  <a:pt x="42384" y="282555"/>
                </a:cubicBezTo>
                <a:cubicBezTo>
                  <a:pt x="18977" y="282554"/>
                  <a:pt x="0" y="301530"/>
                  <a:pt x="0" y="324937"/>
                </a:cubicBezTo>
                <a:cubicBezTo>
                  <a:pt x="1" y="348344"/>
                  <a:pt x="18977" y="367320"/>
                  <a:pt x="42384" y="367320"/>
                </a:cubicBezTo>
                <a:cubicBezTo>
                  <a:pt x="54087" y="367320"/>
                  <a:pt x="64683" y="362576"/>
                  <a:pt x="72353" y="354906"/>
                </a:cubicBezTo>
                <a:close/>
                <a:moveTo>
                  <a:pt x="354908" y="354906"/>
                </a:moveTo>
                <a:cubicBezTo>
                  <a:pt x="362578" y="347237"/>
                  <a:pt x="367322" y="336641"/>
                  <a:pt x="367322" y="324937"/>
                </a:cubicBezTo>
                <a:cubicBezTo>
                  <a:pt x="367322" y="301530"/>
                  <a:pt x="348346" y="282554"/>
                  <a:pt x="324938" y="282554"/>
                </a:cubicBezTo>
                <a:cubicBezTo>
                  <a:pt x="301532" y="282554"/>
                  <a:pt x="282555" y="301530"/>
                  <a:pt x="282556" y="324937"/>
                </a:cubicBezTo>
                <a:cubicBezTo>
                  <a:pt x="282556" y="348344"/>
                  <a:pt x="301532" y="367320"/>
                  <a:pt x="324939" y="367320"/>
                </a:cubicBezTo>
                <a:cubicBezTo>
                  <a:pt x="336642" y="367320"/>
                  <a:pt x="347238" y="362576"/>
                  <a:pt x="354908" y="354906"/>
                </a:cubicBezTo>
                <a:close/>
                <a:moveTo>
                  <a:pt x="72353" y="637462"/>
                </a:moveTo>
                <a:cubicBezTo>
                  <a:pt x="80022" y="629793"/>
                  <a:pt x="84766" y="619197"/>
                  <a:pt x="84766" y="607493"/>
                </a:cubicBezTo>
                <a:cubicBezTo>
                  <a:pt x="84766" y="584086"/>
                  <a:pt x="65790" y="565110"/>
                  <a:pt x="42383" y="565110"/>
                </a:cubicBezTo>
                <a:cubicBezTo>
                  <a:pt x="18976" y="565110"/>
                  <a:pt x="0" y="584086"/>
                  <a:pt x="0" y="607493"/>
                </a:cubicBezTo>
                <a:cubicBezTo>
                  <a:pt x="0" y="630900"/>
                  <a:pt x="18976" y="649876"/>
                  <a:pt x="42383" y="649876"/>
                </a:cubicBezTo>
                <a:cubicBezTo>
                  <a:pt x="54087" y="649876"/>
                  <a:pt x="64682" y="645132"/>
                  <a:pt x="72353" y="637462"/>
                </a:cubicBezTo>
                <a:close/>
                <a:moveTo>
                  <a:pt x="354908" y="637462"/>
                </a:moveTo>
                <a:cubicBezTo>
                  <a:pt x="362577" y="629792"/>
                  <a:pt x="367321" y="619196"/>
                  <a:pt x="367321" y="607493"/>
                </a:cubicBezTo>
                <a:cubicBezTo>
                  <a:pt x="367321" y="584086"/>
                  <a:pt x="348345" y="565110"/>
                  <a:pt x="324938" y="565110"/>
                </a:cubicBezTo>
                <a:cubicBezTo>
                  <a:pt x="301531" y="565110"/>
                  <a:pt x="282555" y="584086"/>
                  <a:pt x="282555" y="607493"/>
                </a:cubicBezTo>
                <a:cubicBezTo>
                  <a:pt x="282555" y="630900"/>
                  <a:pt x="301531" y="649876"/>
                  <a:pt x="324938" y="649876"/>
                </a:cubicBezTo>
                <a:cubicBezTo>
                  <a:pt x="336642" y="649876"/>
                  <a:pt x="347238" y="645132"/>
                  <a:pt x="354908" y="637462"/>
                </a:cubicBezTo>
                <a:close/>
                <a:moveTo>
                  <a:pt x="72353" y="920017"/>
                </a:moveTo>
                <a:cubicBezTo>
                  <a:pt x="80022" y="912348"/>
                  <a:pt x="84767" y="901752"/>
                  <a:pt x="84766" y="890048"/>
                </a:cubicBezTo>
                <a:cubicBezTo>
                  <a:pt x="84766" y="866641"/>
                  <a:pt x="65791" y="847665"/>
                  <a:pt x="42383" y="847665"/>
                </a:cubicBezTo>
                <a:cubicBezTo>
                  <a:pt x="18977" y="847665"/>
                  <a:pt x="0" y="866641"/>
                  <a:pt x="0" y="890048"/>
                </a:cubicBezTo>
                <a:cubicBezTo>
                  <a:pt x="1" y="913455"/>
                  <a:pt x="18976" y="932431"/>
                  <a:pt x="42384" y="932431"/>
                </a:cubicBezTo>
                <a:cubicBezTo>
                  <a:pt x="54087" y="932431"/>
                  <a:pt x="64683" y="927687"/>
                  <a:pt x="72353" y="920017"/>
                </a:cubicBezTo>
                <a:close/>
                <a:moveTo>
                  <a:pt x="637463" y="637463"/>
                </a:moveTo>
                <a:cubicBezTo>
                  <a:pt x="645133" y="629793"/>
                  <a:pt x="649877" y="619197"/>
                  <a:pt x="649877" y="607493"/>
                </a:cubicBezTo>
                <a:cubicBezTo>
                  <a:pt x="649877" y="584086"/>
                  <a:pt x="630901" y="565110"/>
                  <a:pt x="607494" y="565110"/>
                </a:cubicBezTo>
                <a:cubicBezTo>
                  <a:pt x="584087" y="565110"/>
                  <a:pt x="565111" y="584086"/>
                  <a:pt x="565111" y="607493"/>
                </a:cubicBezTo>
                <a:cubicBezTo>
                  <a:pt x="565111" y="630900"/>
                  <a:pt x="584087" y="649876"/>
                  <a:pt x="607494" y="649876"/>
                </a:cubicBezTo>
                <a:cubicBezTo>
                  <a:pt x="619197" y="649876"/>
                  <a:pt x="629793" y="645132"/>
                  <a:pt x="637463" y="637463"/>
                </a:cubicBezTo>
                <a:close/>
                <a:moveTo>
                  <a:pt x="354908" y="920017"/>
                </a:moveTo>
                <a:cubicBezTo>
                  <a:pt x="362578" y="912347"/>
                  <a:pt x="367322" y="901751"/>
                  <a:pt x="367321" y="890048"/>
                </a:cubicBezTo>
                <a:cubicBezTo>
                  <a:pt x="367321" y="866641"/>
                  <a:pt x="348346" y="847665"/>
                  <a:pt x="324938" y="847665"/>
                </a:cubicBezTo>
                <a:cubicBezTo>
                  <a:pt x="301532" y="847665"/>
                  <a:pt x="282555" y="866641"/>
                  <a:pt x="282555" y="890048"/>
                </a:cubicBezTo>
                <a:cubicBezTo>
                  <a:pt x="282556" y="913455"/>
                  <a:pt x="301531" y="932431"/>
                  <a:pt x="324939" y="932431"/>
                </a:cubicBezTo>
                <a:cubicBezTo>
                  <a:pt x="336642" y="932431"/>
                  <a:pt x="347238" y="927687"/>
                  <a:pt x="354908" y="920017"/>
                </a:cubicBezTo>
                <a:close/>
                <a:moveTo>
                  <a:pt x="72352" y="1202573"/>
                </a:moveTo>
                <a:cubicBezTo>
                  <a:pt x="80022" y="1194903"/>
                  <a:pt x="84766" y="1184307"/>
                  <a:pt x="84766" y="1172604"/>
                </a:cubicBezTo>
                <a:cubicBezTo>
                  <a:pt x="84766" y="1149197"/>
                  <a:pt x="65790" y="1130221"/>
                  <a:pt x="42383" y="1130221"/>
                </a:cubicBezTo>
                <a:cubicBezTo>
                  <a:pt x="18976" y="1130221"/>
                  <a:pt x="0" y="1149197"/>
                  <a:pt x="0" y="1172604"/>
                </a:cubicBezTo>
                <a:cubicBezTo>
                  <a:pt x="0" y="1196011"/>
                  <a:pt x="18976" y="1214987"/>
                  <a:pt x="42383" y="1214987"/>
                </a:cubicBezTo>
                <a:cubicBezTo>
                  <a:pt x="54087" y="1214987"/>
                  <a:pt x="64682" y="1210243"/>
                  <a:pt x="72352" y="1202573"/>
                </a:cubicBezTo>
                <a:close/>
                <a:moveTo>
                  <a:pt x="637464" y="920017"/>
                </a:moveTo>
                <a:cubicBezTo>
                  <a:pt x="645133" y="912348"/>
                  <a:pt x="649877" y="901752"/>
                  <a:pt x="649877" y="890048"/>
                </a:cubicBezTo>
                <a:cubicBezTo>
                  <a:pt x="649877" y="866641"/>
                  <a:pt x="630901" y="847665"/>
                  <a:pt x="607494" y="847665"/>
                </a:cubicBezTo>
                <a:cubicBezTo>
                  <a:pt x="584087" y="847665"/>
                  <a:pt x="565111" y="866642"/>
                  <a:pt x="565111" y="890048"/>
                </a:cubicBezTo>
                <a:cubicBezTo>
                  <a:pt x="565111" y="913455"/>
                  <a:pt x="584087" y="932431"/>
                  <a:pt x="607494" y="932431"/>
                </a:cubicBezTo>
                <a:cubicBezTo>
                  <a:pt x="619198" y="932431"/>
                  <a:pt x="629794" y="927687"/>
                  <a:pt x="637464" y="920017"/>
                </a:cubicBezTo>
                <a:close/>
                <a:moveTo>
                  <a:pt x="354907" y="1202573"/>
                </a:moveTo>
                <a:cubicBezTo>
                  <a:pt x="362577" y="1194903"/>
                  <a:pt x="367321" y="1184307"/>
                  <a:pt x="367321" y="1172604"/>
                </a:cubicBezTo>
                <a:cubicBezTo>
                  <a:pt x="367321" y="1149197"/>
                  <a:pt x="348345" y="1130221"/>
                  <a:pt x="324938" y="1130221"/>
                </a:cubicBezTo>
                <a:cubicBezTo>
                  <a:pt x="301531" y="1130221"/>
                  <a:pt x="282555" y="1149197"/>
                  <a:pt x="282555" y="1172604"/>
                </a:cubicBezTo>
                <a:cubicBezTo>
                  <a:pt x="282555" y="1196011"/>
                  <a:pt x="301531" y="1214987"/>
                  <a:pt x="324938" y="1214987"/>
                </a:cubicBezTo>
                <a:cubicBezTo>
                  <a:pt x="336642" y="1214987"/>
                  <a:pt x="347237" y="1210243"/>
                  <a:pt x="354907" y="1202573"/>
                </a:cubicBezTo>
                <a:close/>
                <a:moveTo>
                  <a:pt x="72353" y="1485128"/>
                </a:moveTo>
                <a:cubicBezTo>
                  <a:pt x="80022" y="1477458"/>
                  <a:pt x="84766" y="1466862"/>
                  <a:pt x="84766" y="1455159"/>
                </a:cubicBezTo>
                <a:cubicBezTo>
                  <a:pt x="84766" y="1431752"/>
                  <a:pt x="65790" y="1412776"/>
                  <a:pt x="42383" y="1412776"/>
                </a:cubicBezTo>
                <a:cubicBezTo>
                  <a:pt x="18977" y="1412776"/>
                  <a:pt x="0" y="1431752"/>
                  <a:pt x="0" y="1455159"/>
                </a:cubicBezTo>
                <a:cubicBezTo>
                  <a:pt x="0" y="1478566"/>
                  <a:pt x="18976" y="1497542"/>
                  <a:pt x="42383" y="1497542"/>
                </a:cubicBezTo>
                <a:cubicBezTo>
                  <a:pt x="54087" y="1497542"/>
                  <a:pt x="64683" y="1492798"/>
                  <a:pt x="72353" y="1485128"/>
                </a:cubicBezTo>
                <a:close/>
                <a:moveTo>
                  <a:pt x="920019" y="920017"/>
                </a:moveTo>
                <a:cubicBezTo>
                  <a:pt x="927688" y="912347"/>
                  <a:pt x="932432" y="901751"/>
                  <a:pt x="932432" y="890048"/>
                </a:cubicBezTo>
                <a:cubicBezTo>
                  <a:pt x="932432" y="866641"/>
                  <a:pt x="913456" y="847665"/>
                  <a:pt x="890049" y="847665"/>
                </a:cubicBezTo>
                <a:cubicBezTo>
                  <a:pt x="866643" y="847665"/>
                  <a:pt x="847666" y="866641"/>
                  <a:pt x="847666" y="890048"/>
                </a:cubicBezTo>
                <a:cubicBezTo>
                  <a:pt x="847666" y="913455"/>
                  <a:pt x="866642" y="932431"/>
                  <a:pt x="890049" y="932431"/>
                </a:cubicBezTo>
                <a:cubicBezTo>
                  <a:pt x="901753" y="932431"/>
                  <a:pt x="912349" y="927687"/>
                  <a:pt x="920019" y="920017"/>
                </a:cubicBezTo>
                <a:close/>
                <a:moveTo>
                  <a:pt x="637463" y="1202573"/>
                </a:moveTo>
                <a:cubicBezTo>
                  <a:pt x="645133" y="1194903"/>
                  <a:pt x="649877" y="1184308"/>
                  <a:pt x="649877" y="1172604"/>
                </a:cubicBezTo>
                <a:cubicBezTo>
                  <a:pt x="649877" y="1149197"/>
                  <a:pt x="630901" y="1130221"/>
                  <a:pt x="607494" y="1130221"/>
                </a:cubicBezTo>
                <a:cubicBezTo>
                  <a:pt x="584087" y="1130221"/>
                  <a:pt x="565111" y="1149197"/>
                  <a:pt x="565111" y="1172604"/>
                </a:cubicBezTo>
                <a:cubicBezTo>
                  <a:pt x="565111" y="1196011"/>
                  <a:pt x="584087" y="1214987"/>
                  <a:pt x="607494" y="1214987"/>
                </a:cubicBezTo>
                <a:cubicBezTo>
                  <a:pt x="619197" y="1214987"/>
                  <a:pt x="629793" y="1210243"/>
                  <a:pt x="637463" y="1202573"/>
                </a:cubicBezTo>
                <a:close/>
                <a:moveTo>
                  <a:pt x="354908" y="1485128"/>
                </a:moveTo>
                <a:cubicBezTo>
                  <a:pt x="362577" y="1477458"/>
                  <a:pt x="367321" y="1466862"/>
                  <a:pt x="367321" y="1455159"/>
                </a:cubicBezTo>
                <a:cubicBezTo>
                  <a:pt x="367321" y="1431752"/>
                  <a:pt x="348345" y="1412776"/>
                  <a:pt x="324938" y="1412776"/>
                </a:cubicBezTo>
                <a:cubicBezTo>
                  <a:pt x="301532" y="1412776"/>
                  <a:pt x="282555" y="1431752"/>
                  <a:pt x="282555" y="1455159"/>
                </a:cubicBezTo>
                <a:cubicBezTo>
                  <a:pt x="282556" y="1478566"/>
                  <a:pt x="301531" y="1497542"/>
                  <a:pt x="324939" y="1497542"/>
                </a:cubicBezTo>
                <a:cubicBezTo>
                  <a:pt x="336642" y="1497542"/>
                  <a:pt x="347238" y="1492798"/>
                  <a:pt x="354908" y="1485128"/>
                </a:cubicBezTo>
                <a:close/>
                <a:moveTo>
                  <a:pt x="920018" y="1202573"/>
                </a:moveTo>
                <a:cubicBezTo>
                  <a:pt x="927688" y="1194903"/>
                  <a:pt x="932432" y="1184307"/>
                  <a:pt x="932432" y="1172604"/>
                </a:cubicBezTo>
                <a:cubicBezTo>
                  <a:pt x="932432" y="1149197"/>
                  <a:pt x="913456" y="1130221"/>
                  <a:pt x="890049" y="1130221"/>
                </a:cubicBezTo>
                <a:cubicBezTo>
                  <a:pt x="866642" y="1130221"/>
                  <a:pt x="847666" y="1149197"/>
                  <a:pt x="847666" y="1172604"/>
                </a:cubicBezTo>
                <a:cubicBezTo>
                  <a:pt x="847666" y="1196011"/>
                  <a:pt x="866642" y="1214987"/>
                  <a:pt x="890049" y="1214987"/>
                </a:cubicBezTo>
                <a:cubicBezTo>
                  <a:pt x="901752" y="1214987"/>
                  <a:pt x="912348" y="1210243"/>
                  <a:pt x="920018" y="1202573"/>
                </a:cubicBezTo>
                <a:close/>
                <a:moveTo>
                  <a:pt x="637464" y="1485128"/>
                </a:moveTo>
                <a:cubicBezTo>
                  <a:pt x="645133" y="1477458"/>
                  <a:pt x="649877" y="1466863"/>
                  <a:pt x="649877" y="1455159"/>
                </a:cubicBezTo>
                <a:cubicBezTo>
                  <a:pt x="649877" y="1431752"/>
                  <a:pt x="630901" y="1412776"/>
                  <a:pt x="607494" y="1412776"/>
                </a:cubicBezTo>
                <a:cubicBezTo>
                  <a:pt x="584087" y="1412776"/>
                  <a:pt x="565111" y="1431752"/>
                  <a:pt x="565111" y="1455159"/>
                </a:cubicBezTo>
                <a:cubicBezTo>
                  <a:pt x="565111" y="1478566"/>
                  <a:pt x="584087" y="1497542"/>
                  <a:pt x="607494" y="1497542"/>
                </a:cubicBezTo>
                <a:cubicBezTo>
                  <a:pt x="619198" y="1497542"/>
                  <a:pt x="629793" y="1492798"/>
                  <a:pt x="637464" y="1485128"/>
                </a:cubicBezTo>
                <a:close/>
                <a:moveTo>
                  <a:pt x="1202574" y="1202573"/>
                </a:moveTo>
                <a:cubicBezTo>
                  <a:pt x="1210244" y="1194903"/>
                  <a:pt x="1214988" y="1184308"/>
                  <a:pt x="1214988" y="1172604"/>
                </a:cubicBezTo>
                <a:cubicBezTo>
                  <a:pt x="1214988" y="1149197"/>
                  <a:pt x="1196012" y="1130221"/>
                  <a:pt x="1172605" y="1130221"/>
                </a:cubicBezTo>
                <a:cubicBezTo>
                  <a:pt x="1149198" y="1130221"/>
                  <a:pt x="1130222" y="1149197"/>
                  <a:pt x="1130222" y="1172604"/>
                </a:cubicBezTo>
                <a:cubicBezTo>
                  <a:pt x="1130222" y="1196011"/>
                  <a:pt x="1149198" y="1214987"/>
                  <a:pt x="1172605" y="1214987"/>
                </a:cubicBezTo>
                <a:cubicBezTo>
                  <a:pt x="1184308" y="1214987"/>
                  <a:pt x="1194904" y="1210243"/>
                  <a:pt x="1202574" y="1202573"/>
                </a:cubicBezTo>
                <a:close/>
                <a:moveTo>
                  <a:pt x="920018" y="1485128"/>
                </a:moveTo>
                <a:cubicBezTo>
                  <a:pt x="927688" y="1477458"/>
                  <a:pt x="932432" y="1466862"/>
                  <a:pt x="932432" y="1455159"/>
                </a:cubicBezTo>
                <a:cubicBezTo>
                  <a:pt x="932432" y="1431752"/>
                  <a:pt x="913456" y="1412776"/>
                  <a:pt x="890049" y="1412776"/>
                </a:cubicBezTo>
                <a:cubicBezTo>
                  <a:pt x="866642" y="1412776"/>
                  <a:pt x="847666" y="1431752"/>
                  <a:pt x="847666" y="1455159"/>
                </a:cubicBezTo>
                <a:cubicBezTo>
                  <a:pt x="847666" y="1478566"/>
                  <a:pt x="866642" y="1497542"/>
                  <a:pt x="890049" y="1497542"/>
                </a:cubicBezTo>
                <a:cubicBezTo>
                  <a:pt x="901753" y="1497542"/>
                  <a:pt x="912349" y="1492798"/>
                  <a:pt x="920018" y="1485128"/>
                </a:cubicBezTo>
                <a:close/>
                <a:moveTo>
                  <a:pt x="1202574" y="1485128"/>
                </a:moveTo>
                <a:cubicBezTo>
                  <a:pt x="1210244" y="1477458"/>
                  <a:pt x="1214988" y="1466863"/>
                  <a:pt x="1214988" y="1455159"/>
                </a:cubicBezTo>
                <a:cubicBezTo>
                  <a:pt x="1214988" y="1431752"/>
                  <a:pt x="1196012" y="1412776"/>
                  <a:pt x="1172605" y="1412776"/>
                </a:cubicBezTo>
                <a:cubicBezTo>
                  <a:pt x="1149198" y="1412776"/>
                  <a:pt x="1130222" y="1431752"/>
                  <a:pt x="1130222" y="1455159"/>
                </a:cubicBezTo>
                <a:cubicBezTo>
                  <a:pt x="1130222" y="1478566"/>
                  <a:pt x="1149198" y="1497542"/>
                  <a:pt x="1172605" y="1497542"/>
                </a:cubicBezTo>
                <a:cubicBezTo>
                  <a:pt x="1184308" y="1497542"/>
                  <a:pt x="1194904" y="1492798"/>
                  <a:pt x="1202574" y="1485128"/>
                </a:cubicBezTo>
                <a:close/>
                <a:moveTo>
                  <a:pt x="1485129" y="1485128"/>
                </a:moveTo>
                <a:cubicBezTo>
                  <a:pt x="1492799" y="1477458"/>
                  <a:pt x="1497543" y="1466862"/>
                  <a:pt x="1497543" y="1455159"/>
                </a:cubicBezTo>
                <a:cubicBezTo>
                  <a:pt x="1497543" y="1431752"/>
                  <a:pt x="1478567" y="1412776"/>
                  <a:pt x="1455160" y="1412776"/>
                </a:cubicBezTo>
                <a:cubicBezTo>
                  <a:pt x="1431753" y="1412776"/>
                  <a:pt x="1412777" y="1431752"/>
                  <a:pt x="1412777" y="1455159"/>
                </a:cubicBezTo>
                <a:cubicBezTo>
                  <a:pt x="1412777" y="1478566"/>
                  <a:pt x="1431753" y="1497542"/>
                  <a:pt x="1455160" y="1497542"/>
                </a:cubicBezTo>
                <a:cubicBezTo>
                  <a:pt x="1466864" y="1497542"/>
                  <a:pt x="1477459" y="1492798"/>
                  <a:pt x="1485129" y="148512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48196" y="-1610691"/>
            <a:ext cx="3478615" cy="5894718"/>
          </a:xfrm>
          <a:prstGeom prst="roundRect">
            <a:avLst>
              <a:gd name="adj" fmla="val 50000"/>
            </a:avLst>
          </a:prstGeom>
          <a:gradFill>
            <a:gsLst>
              <a:gs pos="2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0" y="-924310"/>
            <a:ext cx="899875" cy="6035501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  <a:alpha val="82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alphaModFix amt="100000"/>
          </a:blip>
          <a:srcRect l="20352" t="10687" r="14213" b="5672"/>
          <a:stretch>
            <a:fillRect/>
          </a:stretch>
        </p:blipFill>
        <p:spPr>
          <a:xfrm>
            <a:off x="252671" y="1716405"/>
            <a:ext cx="5420360" cy="4600575"/>
          </a:xfrm>
          <a:custGeom>
            <a:avLst/>
            <a:gdLst>
              <a:gd name="connsiteX0" fmla="*/ 0 w 5420360"/>
              <a:gd name="connsiteY0" fmla="*/ 0 h 4600575"/>
              <a:gd name="connsiteX1" fmla="*/ 5420360 w 5420360"/>
              <a:gd name="connsiteY1" fmla="*/ 0 h 4600575"/>
              <a:gd name="connsiteX2" fmla="*/ 5420360 w 5420360"/>
              <a:gd name="connsiteY2" fmla="*/ 4600575 h 4600575"/>
              <a:gd name="connsiteX3" fmla="*/ 3591175 w 5420360"/>
              <a:gd name="connsiteY3" fmla="*/ 4600575 h 4600575"/>
              <a:gd name="connsiteX4" fmla="*/ 3591175 w 5420360"/>
              <a:gd name="connsiteY4" fmla="*/ 4338956 h 4600575"/>
              <a:gd name="connsiteX5" fmla="*/ 2049834 w 5420360"/>
              <a:gd name="connsiteY5" fmla="*/ 4338956 h 4600575"/>
              <a:gd name="connsiteX6" fmla="*/ 2049834 w 5420360"/>
              <a:gd name="connsiteY6" fmla="*/ 4600575 h 4600575"/>
              <a:gd name="connsiteX7" fmla="*/ 0 w 5420360"/>
              <a:gd name="connsiteY7" fmla="*/ 4600575 h 4600575"/>
              <a:gd name="connsiteX8" fmla="*/ 0 w 5420360"/>
              <a:gd name="connsiteY8" fmla="*/ 0 h 4600575"/>
            </a:gdLst>
            <a:ahLst/>
            <a:cxnLst/>
            <a:rect l="l" t="t" r="r" b="b"/>
            <a:pathLst>
              <a:path w="5420360" h="4600575">
                <a:moveTo>
                  <a:pt x="0" y="0"/>
                </a:moveTo>
                <a:lnTo>
                  <a:pt x="5420360" y="0"/>
                </a:lnTo>
                <a:lnTo>
                  <a:pt x="5420360" y="4600575"/>
                </a:lnTo>
                <a:lnTo>
                  <a:pt x="3591175" y="4600575"/>
                </a:lnTo>
                <a:lnTo>
                  <a:pt x="3591175" y="4338956"/>
                </a:lnTo>
                <a:lnTo>
                  <a:pt x="2049834" y="4338956"/>
                </a:lnTo>
                <a:lnTo>
                  <a:pt x="2049834" y="4600575"/>
                </a:lnTo>
                <a:lnTo>
                  <a:pt x="0" y="460057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alphaModFix amt="100000"/>
          </a:blip>
          <a:srcRect l="1040" r="1040"/>
          <a:stretch>
            <a:fillRect/>
          </a:stretch>
        </p:blipFill>
        <p:spPr>
          <a:xfrm>
            <a:off x="605117" y="2016957"/>
            <a:ext cx="4715467" cy="2699156"/>
          </a:xfrm>
          <a:custGeom>
            <a:avLst/>
            <a:gdLst>
              <a:gd name="connsiteX0" fmla="*/ 0 w 4715467"/>
              <a:gd name="connsiteY0" fmla="*/ 0 h 2699156"/>
              <a:gd name="connsiteX1" fmla="*/ 4715467 w 4715467"/>
              <a:gd name="connsiteY1" fmla="*/ 0 h 2699156"/>
              <a:gd name="connsiteX2" fmla="*/ 4715467 w 4715467"/>
              <a:gd name="connsiteY2" fmla="*/ 2699156 h 2699156"/>
              <a:gd name="connsiteX3" fmla="*/ 0 w 4715467"/>
              <a:gd name="connsiteY3" fmla="*/ 2699156 h 2699156"/>
            </a:gdLst>
            <a:ahLst/>
            <a:cxnLst/>
            <a:rect l="l" t="t" r="r" b="b"/>
            <a:pathLst>
              <a:path w="4715467" h="2699156">
                <a:moveTo>
                  <a:pt x="0" y="0"/>
                </a:moveTo>
                <a:lnTo>
                  <a:pt x="4715467" y="0"/>
                </a:lnTo>
                <a:lnTo>
                  <a:pt x="4715467" y="2699156"/>
                </a:lnTo>
                <a:lnTo>
                  <a:pt x="0" y="2699156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3" name="标题 1"/>
          <p:cNvSpPr txBox="1"/>
          <p:nvPr/>
        </p:nvSpPr>
        <p:spPr>
          <a:xfrm>
            <a:off x="660400" y="1066800"/>
            <a:ext cx="3680813" cy="9341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2F2F2">
                    <a:alpha val="25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DESIGN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7369862" y="716150"/>
            <a:ext cx="1780910" cy="299191"/>
          </a:xfrm>
          <a:custGeom>
            <a:avLst/>
            <a:gdLst>
              <a:gd name="connsiteX0" fmla="*/ 741119 w 890768"/>
              <a:gd name="connsiteY0" fmla="*/ 0 h 149649"/>
              <a:gd name="connsiteX1" fmla="*/ 815944 w 890768"/>
              <a:gd name="connsiteY1" fmla="*/ 0 h 149649"/>
              <a:gd name="connsiteX2" fmla="*/ 890768 w 890768"/>
              <a:gd name="connsiteY2" fmla="*/ 74825 h 149649"/>
              <a:gd name="connsiteX3" fmla="*/ 815944 w 890768"/>
              <a:gd name="connsiteY3" fmla="*/ 149649 h 149649"/>
              <a:gd name="connsiteX4" fmla="*/ 741119 w 890768"/>
              <a:gd name="connsiteY4" fmla="*/ 149649 h 149649"/>
              <a:gd name="connsiteX5" fmla="*/ 815944 w 890768"/>
              <a:gd name="connsiteY5" fmla="*/ 74825 h 149649"/>
              <a:gd name="connsiteX6" fmla="*/ 555839 w 890768"/>
              <a:gd name="connsiteY6" fmla="*/ 0 h 149649"/>
              <a:gd name="connsiteX7" fmla="*/ 630664 w 890768"/>
              <a:gd name="connsiteY7" fmla="*/ 0 h 149649"/>
              <a:gd name="connsiteX8" fmla="*/ 705488 w 890768"/>
              <a:gd name="connsiteY8" fmla="*/ 74825 h 149649"/>
              <a:gd name="connsiteX9" fmla="*/ 630664 w 890768"/>
              <a:gd name="connsiteY9" fmla="*/ 149649 h 149649"/>
              <a:gd name="connsiteX10" fmla="*/ 555839 w 890768"/>
              <a:gd name="connsiteY10" fmla="*/ 149649 h 149649"/>
              <a:gd name="connsiteX11" fmla="*/ 630664 w 890768"/>
              <a:gd name="connsiteY11" fmla="*/ 74825 h 149649"/>
              <a:gd name="connsiteX12" fmla="*/ 370559 w 890768"/>
              <a:gd name="connsiteY12" fmla="*/ 0 h 149649"/>
              <a:gd name="connsiteX13" fmla="*/ 445384 w 890768"/>
              <a:gd name="connsiteY13" fmla="*/ 0 h 149649"/>
              <a:gd name="connsiteX14" fmla="*/ 520208 w 890768"/>
              <a:gd name="connsiteY14" fmla="*/ 74825 h 149649"/>
              <a:gd name="connsiteX15" fmla="*/ 445384 w 890768"/>
              <a:gd name="connsiteY15" fmla="*/ 149649 h 149649"/>
              <a:gd name="connsiteX16" fmla="*/ 370559 w 890768"/>
              <a:gd name="connsiteY16" fmla="*/ 149649 h 149649"/>
              <a:gd name="connsiteX17" fmla="*/ 445384 w 890768"/>
              <a:gd name="connsiteY17" fmla="*/ 74825 h 149649"/>
              <a:gd name="connsiteX18" fmla="*/ 185280 w 890768"/>
              <a:gd name="connsiteY18" fmla="*/ 0 h 149649"/>
              <a:gd name="connsiteX19" fmla="*/ 260105 w 890768"/>
              <a:gd name="connsiteY19" fmla="*/ 0 h 149649"/>
              <a:gd name="connsiteX20" fmla="*/ 334929 w 890768"/>
              <a:gd name="connsiteY20" fmla="*/ 74825 h 149649"/>
              <a:gd name="connsiteX21" fmla="*/ 260105 w 890768"/>
              <a:gd name="connsiteY21" fmla="*/ 149649 h 149649"/>
              <a:gd name="connsiteX22" fmla="*/ 185280 w 890768"/>
              <a:gd name="connsiteY22" fmla="*/ 149649 h 149649"/>
              <a:gd name="connsiteX23" fmla="*/ 260105 w 890768"/>
              <a:gd name="connsiteY23" fmla="*/ 74825 h 149649"/>
              <a:gd name="connsiteX24" fmla="*/ 0 w 890768"/>
              <a:gd name="connsiteY24" fmla="*/ 0 h 149649"/>
              <a:gd name="connsiteX25" fmla="*/ 74825 w 890768"/>
              <a:gd name="connsiteY25" fmla="*/ 0 h 149649"/>
              <a:gd name="connsiteX26" fmla="*/ 149649 w 890768"/>
              <a:gd name="connsiteY26" fmla="*/ 74825 h 149649"/>
              <a:gd name="connsiteX27" fmla="*/ 74825 w 890768"/>
              <a:gd name="connsiteY27" fmla="*/ 149649 h 149649"/>
              <a:gd name="connsiteX28" fmla="*/ 0 w 890768"/>
              <a:gd name="connsiteY28" fmla="*/ 149649 h 149649"/>
              <a:gd name="connsiteX29" fmla="*/ 74825 w 890768"/>
              <a:gd name="connsiteY29" fmla="*/ 74825 h 149649"/>
            </a:gdLst>
            <a:ahLst/>
            <a:cxnLst/>
            <a:rect l="l" t="t" r="r" b="b"/>
            <a:pathLst>
              <a:path w="890768" h="149649">
                <a:moveTo>
                  <a:pt x="741119" y="0"/>
                </a:moveTo>
                <a:lnTo>
                  <a:pt x="815944" y="0"/>
                </a:lnTo>
                <a:lnTo>
                  <a:pt x="890768" y="74825"/>
                </a:lnTo>
                <a:lnTo>
                  <a:pt x="815944" y="149649"/>
                </a:lnTo>
                <a:lnTo>
                  <a:pt x="741119" y="149649"/>
                </a:lnTo>
                <a:lnTo>
                  <a:pt x="815944" y="74825"/>
                </a:lnTo>
                <a:close/>
                <a:moveTo>
                  <a:pt x="555839" y="0"/>
                </a:moveTo>
                <a:lnTo>
                  <a:pt x="630664" y="0"/>
                </a:lnTo>
                <a:lnTo>
                  <a:pt x="705488" y="74825"/>
                </a:lnTo>
                <a:lnTo>
                  <a:pt x="630664" y="149649"/>
                </a:lnTo>
                <a:lnTo>
                  <a:pt x="555839" y="149649"/>
                </a:lnTo>
                <a:lnTo>
                  <a:pt x="630664" y="74825"/>
                </a:lnTo>
                <a:close/>
                <a:moveTo>
                  <a:pt x="370559" y="0"/>
                </a:moveTo>
                <a:lnTo>
                  <a:pt x="445384" y="0"/>
                </a:lnTo>
                <a:lnTo>
                  <a:pt x="520208" y="74825"/>
                </a:lnTo>
                <a:lnTo>
                  <a:pt x="445384" y="149649"/>
                </a:lnTo>
                <a:lnTo>
                  <a:pt x="370559" y="149649"/>
                </a:lnTo>
                <a:lnTo>
                  <a:pt x="445384" y="74825"/>
                </a:lnTo>
                <a:close/>
                <a:moveTo>
                  <a:pt x="185280" y="0"/>
                </a:moveTo>
                <a:lnTo>
                  <a:pt x="260105" y="0"/>
                </a:lnTo>
                <a:lnTo>
                  <a:pt x="334929" y="74825"/>
                </a:lnTo>
                <a:lnTo>
                  <a:pt x="260105" y="149649"/>
                </a:lnTo>
                <a:lnTo>
                  <a:pt x="185280" y="149649"/>
                </a:lnTo>
                <a:lnTo>
                  <a:pt x="260105" y="74825"/>
                </a:lnTo>
                <a:close/>
                <a:moveTo>
                  <a:pt x="0" y="0"/>
                </a:moveTo>
                <a:lnTo>
                  <a:pt x="74825" y="0"/>
                </a:lnTo>
                <a:lnTo>
                  <a:pt x="149649" y="74825"/>
                </a:lnTo>
                <a:lnTo>
                  <a:pt x="74825" y="149649"/>
                </a:lnTo>
                <a:lnTo>
                  <a:pt x="0" y="149649"/>
                </a:lnTo>
                <a:lnTo>
                  <a:pt x="74825" y="74825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10800000" flipV="1">
            <a:off x="0" y="4249440"/>
            <a:ext cx="6618880" cy="2608560"/>
          </a:xfrm>
          <a:custGeom>
            <a:avLst/>
            <a:gdLst>
              <a:gd name="connsiteX0" fmla="*/ 7273060 w 7739574"/>
              <a:gd name="connsiteY0" fmla="*/ 52 h 5014789"/>
              <a:gd name="connsiteX1" fmla="*/ 7631964 w 7739574"/>
              <a:gd name="connsiteY1" fmla="*/ 90705 h 5014789"/>
              <a:gd name="connsiteX2" fmla="*/ 7739574 w 7739574"/>
              <a:gd name="connsiteY2" fmla="*/ 141343 h 5014789"/>
              <a:gd name="connsiteX3" fmla="*/ 7739574 w 7739574"/>
              <a:gd name="connsiteY3" fmla="*/ 5014789 h 5014789"/>
              <a:gd name="connsiteX4" fmla="*/ 0 w 7739574"/>
              <a:gd name="connsiteY4" fmla="*/ 5014789 h 5014789"/>
              <a:gd name="connsiteX5" fmla="*/ 11383 w 7739574"/>
              <a:gd name="connsiteY5" fmla="*/ 4963174 h 5014789"/>
              <a:gd name="connsiteX6" fmla="*/ 525975 w 7739574"/>
              <a:gd name="connsiteY6" fmla="*/ 4310846 h 5014789"/>
              <a:gd name="connsiteX7" fmla="*/ 2891803 w 7739574"/>
              <a:gd name="connsiteY7" fmla="*/ 3962503 h 5014789"/>
              <a:gd name="connsiteX8" fmla="*/ 4299688 w 7739574"/>
              <a:gd name="connsiteY8" fmla="*/ 2032103 h 5014789"/>
              <a:gd name="connsiteX9" fmla="*/ 6201060 w 7739574"/>
              <a:gd name="connsiteY9" fmla="*/ 1669246 h 5014789"/>
              <a:gd name="connsiteX10" fmla="*/ 7173517 w 7739574"/>
              <a:gd name="connsiteY10" fmla="*/ 14618 h 5014789"/>
              <a:gd name="connsiteX11" fmla="*/ 7273060 w 7739574"/>
              <a:gd name="connsiteY11" fmla="*/ 52 h 5014789"/>
            </a:gdLst>
            <a:ahLst/>
            <a:cxnLst/>
            <a:rect l="l" t="t" r="r" b="b"/>
            <a:pathLst>
              <a:path w="7739574" h="5014789">
                <a:moveTo>
                  <a:pt x="7273060" y="52"/>
                </a:moveTo>
                <a:cubicBezTo>
                  <a:pt x="7378439" y="-1547"/>
                  <a:pt x="7500514" y="33980"/>
                  <a:pt x="7631964" y="90705"/>
                </a:cubicBezTo>
                <a:lnTo>
                  <a:pt x="7739574" y="141343"/>
                </a:lnTo>
                <a:lnTo>
                  <a:pt x="7739574" y="5014789"/>
                </a:lnTo>
                <a:lnTo>
                  <a:pt x="0" y="5014789"/>
                </a:lnTo>
                <a:lnTo>
                  <a:pt x="11383" y="4963174"/>
                </a:lnTo>
                <a:cubicBezTo>
                  <a:pt x="82041" y="4700256"/>
                  <a:pt x="217546" y="4466573"/>
                  <a:pt x="525975" y="4310846"/>
                </a:cubicBezTo>
                <a:cubicBezTo>
                  <a:pt x="1019460" y="4061684"/>
                  <a:pt x="2262851" y="4342293"/>
                  <a:pt x="2891803" y="3962503"/>
                </a:cubicBezTo>
                <a:cubicBezTo>
                  <a:pt x="3520755" y="3582713"/>
                  <a:pt x="3748145" y="2414312"/>
                  <a:pt x="4299688" y="2032103"/>
                </a:cubicBezTo>
                <a:cubicBezTo>
                  <a:pt x="4851231" y="1649894"/>
                  <a:pt x="5722089" y="2005493"/>
                  <a:pt x="6201060" y="1669246"/>
                </a:cubicBezTo>
                <a:cubicBezTo>
                  <a:pt x="6680031" y="1332999"/>
                  <a:pt x="6675193" y="164599"/>
                  <a:pt x="7173517" y="14618"/>
                </a:cubicBezTo>
                <a:cubicBezTo>
                  <a:pt x="7204662" y="5244"/>
                  <a:pt x="7237934" y="586"/>
                  <a:pt x="7273060" y="52"/>
                </a:cubicBezTo>
                <a:close/>
              </a:path>
            </a:pathLst>
          </a:custGeom>
          <a:gradFill>
            <a:gsLst>
              <a:gs pos="25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199057" y="259898"/>
            <a:ext cx="2007877" cy="648152"/>
          </a:xfrm>
          <a:custGeom>
            <a:avLst/>
            <a:gdLst>
              <a:gd name="connsiteX0" fmla="*/ 2788648 w 2866119"/>
              <a:gd name="connsiteY0" fmla="*/ 770254 h 925196"/>
              <a:gd name="connsiteX1" fmla="*/ 2866119 w 2866119"/>
              <a:gd name="connsiteY1" fmla="*/ 847725 h 925196"/>
              <a:gd name="connsiteX2" fmla="*/ 2788648 w 2866119"/>
              <a:gd name="connsiteY2" fmla="*/ 925196 h 925196"/>
              <a:gd name="connsiteX3" fmla="*/ 2711177 w 2866119"/>
              <a:gd name="connsiteY3" fmla="*/ 847725 h 925196"/>
              <a:gd name="connsiteX4" fmla="*/ 2788648 w 2866119"/>
              <a:gd name="connsiteY4" fmla="*/ 770254 h 925196"/>
              <a:gd name="connsiteX5" fmla="*/ 2336786 w 2866119"/>
              <a:gd name="connsiteY5" fmla="*/ 770254 h 925196"/>
              <a:gd name="connsiteX6" fmla="*/ 2414257 w 2866119"/>
              <a:gd name="connsiteY6" fmla="*/ 847725 h 925196"/>
              <a:gd name="connsiteX7" fmla="*/ 2336786 w 2866119"/>
              <a:gd name="connsiteY7" fmla="*/ 925196 h 925196"/>
              <a:gd name="connsiteX8" fmla="*/ 2259315 w 2866119"/>
              <a:gd name="connsiteY8" fmla="*/ 847725 h 925196"/>
              <a:gd name="connsiteX9" fmla="*/ 2336786 w 2866119"/>
              <a:gd name="connsiteY9" fmla="*/ 770254 h 925196"/>
              <a:gd name="connsiteX10" fmla="*/ 1884923 w 2866119"/>
              <a:gd name="connsiteY10" fmla="*/ 770254 h 925196"/>
              <a:gd name="connsiteX11" fmla="*/ 1962394 w 2866119"/>
              <a:gd name="connsiteY11" fmla="*/ 847725 h 925196"/>
              <a:gd name="connsiteX12" fmla="*/ 1884923 w 2866119"/>
              <a:gd name="connsiteY12" fmla="*/ 925196 h 925196"/>
              <a:gd name="connsiteX13" fmla="*/ 1807452 w 2866119"/>
              <a:gd name="connsiteY13" fmla="*/ 847725 h 925196"/>
              <a:gd name="connsiteX14" fmla="*/ 1884923 w 2866119"/>
              <a:gd name="connsiteY14" fmla="*/ 770254 h 925196"/>
              <a:gd name="connsiteX15" fmla="*/ 1433060 w 2866119"/>
              <a:gd name="connsiteY15" fmla="*/ 770254 h 925196"/>
              <a:gd name="connsiteX16" fmla="*/ 1510531 w 2866119"/>
              <a:gd name="connsiteY16" fmla="*/ 847725 h 925196"/>
              <a:gd name="connsiteX17" fmla="*/ 1433060 w 2866119"/>
              <a:gd name="connsiteY17" fmla="*/ 925196 h 925196"/>
              <a:gd name="connsiteX18" fmla="*/ 1355589 w 2866119"/>
              <a:gd name="connsiteY18" fmla="*/ 847725 h 925196"/>
              <a:gd name="connsiteX19" fmla="*/ 1433060 w 2866119"/>
              <a:gd name="connsiteY19" fmla="*/ 770254 h 925196"/>
              <a:gd name="connsiteX20" fmla="*/ 981197 w 2866119"/>
              <a:gd name="connsiteY20" fmla="*/ 770254 h 925196"/>
              <a:gd name="connsiteX21" fmla="*/ 1058668 w 2866119"/>
              <a:gd name="connsiteY21" fmla="*/ 847725 h 925196"/>
              <a:gd name="connsiteX22" fmla="*/ 981197 w 2866119"/>
              <a:gd name="connsiteY22" fmla="*/ 925196 h 925196"/>
              <a:gd name="connsiteX23" fmla="*/ 903726 w 2866119"/>
              <a:gd name="connsiteY23" fmla="*/ 847725 h 925196"/>
              <a:gd name="connsiteX24" fmla="*/ 981197 w 2866119"/>
              <a:gd name="connsiteY24" fmla="*/ 770254 h 925196"/>
              <a:gd name="connsiteX25" fmla="*/ 529334 w 2866119"/>
              <a:gd name="connsiteY25" fmla="*/ 770254 h 925196"/>
              <a:gd name="connsiteX26" fmla="*/ 606805 w 2866119"/>
              <a:gd name="connsiteY26" fmla="*/ 847725 h 925196"/>
              <a:gd name="connsiteX27" fmla="*/ 529334 w 2866119"/>
              <a:gd name="connsiteY27" fmla="*/ 925196 h 925196"/>
              <a:gd name="connsiteX28" fmla="*/ 451863 w 2866119"/>
              <a:gd name="connsiteY28" fmla="*/ 847725 h 925196"/>
              <a:gd name="connsiteX29" fmla="*/ 529334 w 2866119"/>
              <a:gd name="connsiteY29" fmla="*/ 770254 h 925196"/>
              <a:gd name="connsiteX30" fmla="*/ 77471 w 2866119"/>
              <a:gd name="connsiteY30" fmla="*/ 770254 h 925196"/>
              <a:gd name="connsiteX31" fmla="*/ 154942 w 2866119"/>
              <a:gd name="connsiteY31" fmla="*/ 847725 h 925196"/>
              <a:gd name="connsiteX32" fmla="*/ 77471 w 2866119"/>
              <a:gd name="connsiteY32" fmla="*/ 925196 h 925196"/>
              <a:gd name="connsiteX33" fmla="*/ 0 w 2866119"/>
              <a:gd name="connsiteY33" fmla="*/ 847725 h 925196"/>
              <a:gd name="connsiteX34" fmla="*/ 77471 w 2866119"/>
              <a:gd name="connsiteY34" fmla="*/ 770254 h 925196"/>
              <a:gd name="connsiteX35" fmla="*/ 2788648 w 2866119"/>
              <a:gd name="connsiteY35" fmla="*/ 385127 h 925196"/>
              <a:gd name="connsiteX36" fmla="*/ 2866119 w 2866119"/>
              <a:gd name="connsiteY36" fmla="*/ 462598 h 925196"/>
              <a:gd name="connsiteX37" fmla="*/ 2788648 w 2866119"/>
              <a:gd name="connsiteY37" fmla="*/ 540069 h 925196"/>
              <a:gd name="connsiteX38" fmla="*/ 2711177 w 2866119"/>
              <a:gd name="connsiteY38" fmla="*/ 462598 h 925196"/>
              <a:gd name="connsiteX39" fmla="*/ 2788648 w 2866119"/>
              <a:gd name="connsiteY39" fmla="*/ 385127 h 925196"/>
              <a:gd name="connsiteX40" fmla="*/ 2336786 w 2866119"/>
              <a:gd name="connsiteY40" fmla="*/ 385127 h 925196"/>
              <a:gd name="connsiteX41" fmla="*/ 2414257 w 2866119"/>
              <a:gd name="connsiteY41" fmla="*/ 462598 h 925196"/>
              <a:gd name="connsiteX42" fmla="*/ 2336786 w 2866119"/>
              <a:gd name="connsiteY42" fmla="*/ 540069 h 925196"/>
              <a:gd name="connsiteX43" fmla="*/ 2259315 w 2866119"/>
              <a:gd name="connsiteY43" fmla="*/ 462598 h 925196"/>
              <a:gd name="connsiteX44" fmla="*/ 2336786 w 2866119"/>
              <a:gd name="connsiteY44" fmla="*/ 385127 h 925196"/>
              <a:gd name="connsiteX45" fmla="*/ 1884923 w 2866119"/>
              <a:gd name="connsiteY45" fmla="*/ 385127 h 925196"/>
              <a:gd name="connsiteX46" fmla="*/ 1962394 w 2866119"/>
              <a:gd name="connsiteY46" fmla="*/ 462598 h 925196"/>
              <a:gd name="connsiteX47" fmla="*/ 1884923 w 2866119"/>
              <a:gd name="connsiteY47" fmla="*/ 540069 h 925196"/>
              <a:gd name="connsiteX48" fmla="*/ 1807452 w 2866119"/>
              <a:gd name="connsiteY48" fmla="*/ 462598 h 925196"/>
              <a:gd name="connsiteX49" fmla="*/ 1884923 w 2866119"/>
              <a:gd name="connsiteY49" fmla="*/ 385127 h 925196"/>
              <a:gd name="connsiteX50" fmla="*/ 1433060 w 2866119"/>
              <a:gd name="connsiteY50" fmla="*/ 385127 h 925196"/>
              <a:gd name="connsiteX51" fmla="*/ 1510531 w 2866119"/>
              <a:gd name="connsiteY51" fmla="*/ 462598 h 925196"/>
              <a:gd name="connsiteX52" fmla="*/ 1433060 w 2866119"/>
              <a:gd name="connsiteY52" fmla="*/ 540069 h 925196"/>
              <a:gd name="connsiteX53" fmla="*/ 1355589 w 2866119"/>
              <a:gd name="connsiteY53" fmla="*/ 462598 h 925196"/>
              <a:gd name="connsiteX54" fmla="*/ 1433060 w 2866119"/>
              <a:gd name="connsiteY54" fmla="*/ 385127 h 925196"/>
              <a:gd name="connsiteX55" fmla="*/ 981197 w 2866119"/>
              <a:gd name="connsiteY55" fmla="*/ 385127 h 925196"/>
              <a:gd name="connsiteX56" fmla="*/ 1058668 w 2866119"/>
              <a:gd name="connsiteY56" fmla="*/ 462598 h 925196"/>
              <a:gd name="connsiteX57" fmla="*/ 981197 w 2866119"/>
              <a:gd name="connsiteY57" fmla="*/ 540069 h 925196"/>
              <a:gd name="connsiteX58" fmla="*/ 903726 w 2866119"/>
              <a:gd name="connsiteY58" fmla="*/ 462598 h 925196"/>
              <a:gd name="connsiteX59" fmla="*/ 981197 w 2866119"/>
              <a:gd name="connsiteY59" fmla="*/ 385127 h 925196"/>
              <a:gd name="connsiteX60" fmla="*/ 529334 w 2866119"/>
              <a:gd name="connsiteY60" fmla="*/ 385127 h 925196"/>
              <a:gd name="connsiteX61" fmla="*/ 606805 w 2866119"/>
              <a:gd name="connsiteY61" fmla="*/ 462598 h 925196"/>
              <a:gd name="connsiteX62" fmla="*/ 529334 w 2866119"/>
              <a:gd name="connsiteY62" fmla="*/ 540069 h 925196"/>
              <a:gd name="connsiteX63" fmla="*/ 451863 w 2866119"/>
              <a:gd name="connsiteY63" fmla="*/ 462598 h 925196"/>
              <a:gd name="connsiteX64" fmla="*/ 529334 w 2866119"/>
              <a:gd name="connsiteY64" fmla="*/ 385127 h 925196"/>
              <a:gd name="connsiteX65" fmla="*/ 77471 w 2866119"/>
              <a:gd name="connsiteY65" fmla="*/ 385127 h 925196"/>
              <a:gd name="connsiteX66" fmla="*/ 154942 w 2866119"/>
              <a:gd name="connsiteY66" fmla="*/ 462598 h 925196"/>
              <a:gd name="connsiteX67" fmla="*/ 77471 w 2866119"/>
              <a:gd name="connsiteY67" fmla="*/ 540069 h 925196"/>
              <a:gd name="connsiteX68" fmla="*/ 0 w 2866119"/>
              <a:gd name="connsiteY68" fmla="*/ 462598 h 925196"/>
              <a:gd name="connsiteX69" fmla="*/ 77471 w 2866119"/>
              <a:gd name="connsiteY69" fmla="*/ 385127 h 925196"/>
              <a:gd name="connsiteX70" fmla="*/ 2788648 w 2866119"/>
              <a:gd name="connsiteY70" fmla="*/ 0 h 925196"/>
              <a:gd name="connsiteX71" fmla="*/ 2866119 w 2866119"/>
              <a:gd name="connsiteY71" fmla="*/ 77471 h 925196"/>
              <a:gd name="connsiteX72" fmla="*/ 2788648 w 2866119"/>
              <a:gd name="connsiteY72" fmla="*/ 154942 h 925196"/>
              <a:gd name="connsiteX73" fmla="*/ 2711177 w 2866119"/>
              <a:gd name="connsiteY73" fmla="*/ 77471 h 925196"/>
              <a:gd name="connsiteX74" fmla="*/ 2788648 w 2866119"/>
              <a:gd name="connsiteY74" fmla="*/ 0 h 925196"/>
              <a:gd name="connsiteX75" fmla="*/ 2336786 w 2866119"/>
              <a:gd name="connsiteY75" fmla="*/ 0 h 925196"/>
              <a:gd name="connsiteX76" fmla="*/ 2414257 w 2866119"/>
              <a:gd name="connsiteY76" fmla="*/ 77471 h 925196"/>
              <a:gd name="connsiteX77" fmla="*/ 2336786 w 2866119"/>
              <a:gd name="connsiteY77" fmla="*/ 154942 h 925196"/>
              <a:gd name="connsiteX78" fmla="*/ 2259315 w 2866119"/>
              <a:gd name="connsiteY78" fmla="*/ 77471 h 925196"/>
              <a:gd name="connsiteX79" fmla="*/ 2336786 w 2866119"/>
              <a:gd name="connsiteY79" fmla="*/ 0 h 925196"/>
              <a:gd name="connsiteX80" fmla="*/ 1884923 w 2866119"/>
              <a:gd name="connsiteY80" fmla="*/ 0 h 925196"/>
              <a:gd name="connsiteX81" fmla="*/ 1962394 w 2866119"/>
              <a:gd name="connsiteY81" fmla="*/ 77471 h 925196"/>
              <a:gd name="connsiteX82" fmla="*/ 1884923 w 2866119"/>
              <a:gd name="connsiteY82" fmla="*/ 154942 h 925196"/>
              <a:gd name="connsiteX83" fmla="*/ 1807452 w 2866119"/>
              <a:gd name="connsiteY83" fmla="*/ 77471 h 925196"/>
              <a:gd name="connsiteX84" fmla="*/ 1884923 w 2866119"/>
              <a:gd name="connsiteY84" fmla="*/ 0 h 925196"/>
              <a:gd name="connsiteX85" fmla="*/ 1433060 w 2866119"/>
              <a:gd name="connsiteY85" fmla="*/ 0 h 925196"/>
              <a:gd name="connsiteX86" fmla="*/ 1510531 w 2866119"/>
              <a:gd name="connsiteY86" fmla="*/ 77471 h 925196"/>
              <a:gd name="connsiteX87" fmla="*/ 1433060 w 2866119"/>
              <a:gd name="connsiteY87" fmla="*/ 154942 h 925196"/>
              <a:gd name="connsiteX88" fmla="*/ 1355589 w 2866119"/>
              <a:gd name="connsiteY88" fmla="*/ 77471 h 925196"/>
              <a:gd name="connsiteX89" fmla="*/ 1433060 w 2866119"/>
              <a:gd name="connsiteY89" fmla="*/ 0 h 925196"/>
              <a:gd name="connsiteX90" fmla="*/ 981197 w 2866119"/>
              <a:gd name="connsiteY90" fmla="*/ 0 h 925196"/>
              <a:gd name="connsiteX91" fmla="*/ 1058668 w 2866119"/>
              <a:gd name="connsiteY91" fmla="*/ 77471 h 925196"/>
              <a:gd name="connsiteX92" fmla="*/ 981197 w 2866119"/>
              <a:gd name="connsiteY92" fmla="*/ 154942 h 925196"/>
              <a:gd name="connsiteX93" fmla="*/ 903726 w 2866119"/>
              <a:gd name="connsiteY93" fmla="*/ 77471 h 925196"/>
              <a:gd name="connsiteX94" fmla="*/ 981197 w 2866119"/>
              <a:gd name="connsiteY94" fmla="*/ 0 h 925196"/>
              <a:gd name="connsiteX95" fmla="*/ 529334 w 2866119"/>
              <a:gd name="connsiteY95" fmla="*/ 0 h 925196"/>
              <a:gd name="connsiteX96" fmla="*/ 606805 w 2866119"/>
              <a:gd name="connsiteY96" fmla="*/ 77471 h 925196"/>
              <a:gd name="connsiteX97" fmla="*/ 529334 w 2866119"/>
              <a:gd name="connsiteY97" fmla="*/ 154942 h 925196"/>
              <a:gd name="connsiteX98" fmla="*/ 451863 w 2866119"/>
              <a:gd name="connsiteY98" fmla="*/ 77471 h 925196"/>
              <a:gd name="connsiteX99" fmla="*/ 529334 w 2866119"/>
              <a:gd name="connsiteY99" fmla="*/ 0 h 925196"/>
              <a:gd name="connsiteX100" fmla="*/ 77471 w 2866119"/>
              <a:gd name="connsiteY100" fmla="*/ 0 h 925196"/>
              <a:gd name="connsiteX101" fmla="*/ 154942 w 2866119"/>
              <a:gd name="connsiteY101" fmla="*/ 77471 h 925196"/>
              <a:gd name="connsiteX102" fmla="*/ 77471 w 2866119"/>
              <a:gd name="connsiteY102" fmla="*/ 154942 h 925196"/>
              <a:gd name="connsiteX103" fmla="*/ 0 w 2866119"/>
              <a:gd name="connsiteY103" fmla="*/ 77471 h 925196"/>
              <a:gd name="connsiteX104" fmla="*/ 77471 w 2866119"/>
              <a:gd name="connsiteY104" fmla="*/ 0 h 925196"/>
            </a:gdLst>
            <a:ahLst/>
            <a:cxnLst/>
            <a:rect l="l" t="t" r="r" b="b"/>
            <a:pathLst>
              <a:path w="2866119" h="925196">
                <a:moveTo>
                  <a:pt x="2788648" y="770254"/>
                </a:moveTo>
                <a:cubicBezTo>
                  <a:pt x="2831434" y="770254"/>
                  <a:pt x="2866119" y="804939"/>
                  <a:pt x="2866119" y="847725"/>
                </a:cubicBezTo>
                <a:cubicBezTo>
                  <a:pt x="2866119" y="890511"/>
                  <a:pt x="2831434" y="925196"/>
                  <a:pt x="2788648" y="925196"/>
                </a:cubicBezTo>
                <a:cubicBezTo>
                  <a:pt x="2745862" y="925196"/>
                  <a:pt x="2711177" y="890511"/>
                  <a:pt x="2711177" y="847725"/>
                </a:cubicBezTo>
                <a:cubicBezTo>
                  <a:pt x="2711177" y="804939"/>
                  <a:pt x="2745862" y="770254"/>
                  <a:pt x="2788648" y="770254"/>
                </a:cubicBezTo>
                <a:close/>
                <a:moveTo>
                  <a:pt x="2336786" y="770254"/>
                </a:moveTo>
                <a:cubicBezTo>
                  <a:pt x="2379572" y="770254"/>
                  <a:pt x="2414257" y="804939"/>
                  <a:pt x="2414257" y="847725"/>
                </a:cubicBezTo>
                <a:cubicBezTo>
                  <a:pt x="2414257" y="890511"/>
                  <a:pt x="2379572" y="925196"/>
                  <a:pt x="2336786" y="925196"/>
                </a:cubicBezTo>
                <a:cubicBezTo>
                  <a:pt x="2294000" y="925196"/>
                  <a:pt x="2259315" y="890511"/>
                  <a:pt x="2259315" y="847725"/>
                </a:cubicBezTo>
                <a:cubicBezTo>
                  <a:pt x="2259315" y="804939"/>
                  <a:pt x="2294000" y="770254"/>
                  <a:pt x="2336786" y="770254"/>
                </a:cubicBezTo>
                <a:close/>
                <a:moveTo>
                  <a:pt x="1884923" y="770254"/>
                </a:moveTo>
                <a:cubicBezTo>
                  <a:pt x="1927709" y="770254"/>
                  <a:pt x="1962394" y="804939"/>
                  <a:pt x="1962394" y="847725"/>
                </a:cubicBezTo>
                <a:cubicBezTo>
                  <a:pt x="1962394" y="890511"/>
                  <a:pt x="1927709" y="925196"/>
                  <a:pt x="1884923" y="925196"/>
                </a:cubicBezTo>
                <a:cubicBezTo>
                  <a:pt x="1842137" y="925196"/>
                  <a:pt x="1807452" y="890511"/>
                  <a:pt x="1807452" y="847725"/>
                </a:cubicBezTo>
                <a:cubicBezTo>
                  <a:pt x="1807452" y="804939"/>
                  <a:pt x="1842137" y="770254"/>
                  <a:pt x="1884923" y="770254"/>
                </a:cubicBezTo>
                <a:close/>
                <a:moveTo>
                  <a:pt x="1433060" y="770254"/>
                </a:moveTo>
                <a:cubicBezTo>
                  <a:pt x="1475846" y="770254"/>
                  <a:pt x="1510531" y="804939"/>
                  <a:pt x="1510531" y="847725"/>
                </a:cubicBezTo>
                <a:cubicBezTo>
                  <a:pt x="1510531" y="890511"/>
                  <a:pt x="1475846" y="925196"/>
                  <a:pt x="1433060" y="925196"/>
                </a:cubicBezTo>
                <a:cubicBezTo>
                  <a:pt x="1390274" y="925196"/>
                  <a:pt x="1355589" y="890511"/>
                  <a:pt x="1355589" y="847725"/>
                </a:cubicBezTo>
                <a:cubicBezTo>
                  <a:pt x="1355589" y="804939"/>
                  <a:pt x="1390274" y="770254"/>
                  <a:pt x="1433060" y="770254"/>
                </a:cubicBezTo>
                <a:close/>
                <a:moveTo>
                  <a:pt x="981197" y="770254"/>
                </a:moveTo>
                <a:cubicBezTo>
                  <a:pt x="1023983" y="770254"/>
                  <a:pt x="1058668" y="804939"/>
                  <a:pt x="1058668" y="847725"/>
                </a:cubicBezTo>
                <a:cubicBezTo>
                  <a:pt x="1058668" y="890511"/>
                  <a:pt x="1023983" y="925196"/>
                  <a:pt x="981197" y="925196"/>
                </a:cubicBezTo>
                <a:cubicBezTo>
                  <a:pt x="938411" y="925196"/>
                  <a:pt x="903726" y="890511"/>
                  <a:pt x="903726" y="847725"/>
                </a:cubicBezTo>
                <a:cubicBezTo>
                  <a:pt x="903726" y="804939"/>
                  <a:pt x="938411" y="770254"/>
                  <a:pt x="981197" y="770254"/>
                </a:cubicBezTo>
                <a:close/>
                <a:moveTo>
                  <a:pt x="529334" y="770254"/>
                </a:moveTo>
                <a:cubicBezTo>
                  <a:pt x="572120" y="770254"/>
                  <a:pt x="606805" y="804939"/>
                  <a:pt x="606805" y="847725"/>
                </a:cubicBezTo>
                <a:cubicBezTo>
                  <a:pt x="606805" y="890511"/>
                  <a:pt x="572120" y="925196"/>
                  <a:pt x="529334" y="925196"/>
                </a:cubicBezTo>
                <a:cubicBezTo>
                  <a:pt x="486548" y="925196"/>
                  <a:pt x="451863" y="890511"/>
                  <a:pt x="451863" y="847725"/>
                </a:cubicBezTo>
                <a:cubicBezTo>
                  <a:pt x="451863" y="804939"/>
                  <a:pt x="486548" y="770254"/>
                  <a:pt x="529334" y="770254"/>
                </a:cubicBezTo>
                <a:close/>
                <a:moveTo>
                  <a:pt x="77471" y="770254"/>
                </a:moveTo>
                <a:cubicBezTo>
                  <a:pt x="120257" y="770254"/>
                  <a:pt x="154942" y="804939"/>
                  <a:pt x="154942" y="847725"/>
                </a:cubicBezTo>
                <a:cubicBezTo>
                  <a:pt x="154942" y="890511"/>
                  <a:pt x="120257" y="925196"/>
                  <a:pt x="77471" y="925196"/>
                </a:cubicBezTo>
                <a:cubicBezTo>
                  <a:pt x="34685" y="925196"/>
                  <a:pt x="0" y="890511"/>
                  <a:pt x="0" y="847725"/>
                </a:cubicBezTo>
                <a:cubicBezTo>
                  <a:pt x="0" y="804939"/>
                  <a:pt x="34685" y="770254"/>
                  <a:pt x="77471" y="770254"/>
                </a:cubicBezTo>
                <a:close/>
                <a:moveTo>
                  <a:pt x="2788648" y="385127"/>
                </a:moveTo>
                <a:cubicBezTo>
                  <a:pt x="2831434" y="385127"/>
                  <a:pt x="2866119" y="419812"/>
                  <a:pt x="2866119" y="462598"/>
                </a:cubicBezTo>
                <a:cubicBezTo>
                  <a:pt x="2866119" y="505384"/>
                  <a:pt x="2831434" y="540069"/>
                  <a:pt x="2788648" y="540069"/>
                </a:cubicBezTo>
                <a:cubicBezTo>
                  <a:pt x="2745862" y="540069"/>
                  <a:pt x="2711177" y="505384"/>
                  <a:pt x="2711177" y="462598"/>
                </a:cubicBezTo>
                <a:cubicBezTo>
                  <a:pt x="2711177" y="419812"/>
                  <a:pt x="2745862" y="385127"/>
                  <a:pt x="2788648" y="385127"/>
                </a:cubicBezTo>
                <a:close/>
                <a:moveTo>
                  <a:pt x="2336786" y="385127"/>
                </a:moveTo>
                <a:cubicBezTo>
                  <a:pt x="2379572" y="385127"/>
                  <a:pt x="2414257" y="419812"/>
                  <a:pt x="2414257" y="462598"/>
                </a:cubicBezTo>
                <a:cubicBezTo>
                  <a:pt x="2414257" y="505384"/>
                  <a:pt x="2379572" y="540069"/>
                  <a:pt x="2336786" y="540069"/>
                </a:cubicBezTo>
                <a:cubicBezTo>
                  <a:pt x="2294000" y="540069"/>
                  <a:pt x="2259315" y="505384"/>
                  <a:pt x="2259315" y="462598"/>
                </a:cubicBezTo>
                <a:cubicBezTo>
                  <a:pt x="2259315" y="419812"/>
                  <a:pt x="2294000" y="385127"/>
                  <a:pt x="2336786" y="385127"/>
                </a:cubicBezTo>
                <a:close/>
                <a:moveTo>
                  <a:pt x="1884923" y="385127"/>
                </a:moveTo>
                <a:cubicBezTo>
                  <a:pt x="1927709" y="385127"/>
                  <a:pt x="1962394" y="419812"/>
                  <a:pt x="1962394" y="462598"/>
                </a:cubicBezTo>
                <a:cubicBezTo>
                  <a:pt x="1962394" y="505384"/>
                  <a:pt x="1927709" y="540069"/>
                  <a:pt x="1884923" y="540069"/>
                </a:cubicBezTo>
                <a:cubicBezTo>
                  <a:pt x="1842137" y="540069"/>
                  <a:pt x="1807452" y="505384"/>
                  <a:pt x="1807452" y="462598"/>
                </a:cubicBezTo>
                <a:cubicBezTo>
                  <a:pt x="1807452" y="419812"/>
                  <a:pt x="1842137" y="385127"/>
                  <a:pt x="1884923" y="385127"/>
                </a:cubicBezTo>
                <a:close/>
                <a:moveTo>
                  <a:pt x="1433060" y="385127"/>
                </a:moveTo>
                <a:cubicBezTo>
                  <a:pt x="1475846" y="385127"/>
                  <a:pt x="1510531" y="419812"/>
                  <a:pt x="1510531" y="462598"/>
                </a:cubicBezTo>
                <a:cubicBezTo>
                  <a:pt x="1510531" y="505384"/>
                  <a:pt x="1475846" y="540069"/>
                  <a:pt x="1433060" y="540069"/>
                </a:cubicBezTo>
                <a:cubicBezTo>
                  <a:pt x="1390274" y="540069"/>
                  <a:pt x="1355589" y="505384"/>
                  <a:pt x="1355589" y="462598"/>
                </a:cubicBezTo>
                <a:cubicBezTo>
                  <a:pt x="1355589" y="419812"/>
                  <a:pt x="1390274" y="385127"/>
                  <a:pt x="1433060" y="385127"/>
                </a:cubicBezTo>
                <a:close/>
                <a:moveTo>
                  <a:pt x="981197" y="385127"/>
                </a:moveTo>
                <a:cubicBezTo>
                  <a:pt x="1023983" y="385127"/>
                  <a:pt x="1058668" y="419812"/>
                  <a:pt x="1058668" y="462598"/>
                </a:cubicBezTo>
                <a:cubicBezTo>
                  <a:pt x="1058668" y="505384"/>
                  <a:pt x="1023983" y="540069"/>
                  <a:pt x="981197" y="540069"/>
                </a:cubicBezTo>
                <a:cubicBezTo>
                  <a:pt x="938411" y="540069"/>
                  <a:pt x="903726" y="505384"/>
                  <a:pt x="903726" y="462598"/>
                </a:cubicBezTo>
                <a:cubicBezTo>
                  <a:pt x="903726" y="419812"/>
                  <a:pt x="938411" y="385127"/>
                  <a:pt x="981197" y="385127"/>
                </a:cubicBezTo>
                <a:close/>
                <a:moveTo>
                  <a:pt x="529334" y="385127"/>
                </a:moveTo>
                <a:cubicBezTo>
                  <a:pt x="572120" y="385127"/>
                  <a:pt x="606805" y="419812"/>
                  <a:pt x="606805" y="462598"/>
                </a:cubicBezTo>
                <a:cubicBezTo>
                  <a:pt x="606805" y="505384"/>
                  <a:pt x="572120" y="540069"/>
                  <a:pt x="529334" y="540069"/>
                </a:cubicBezTo>
                <a:cubicBezTo>
                  <a:pt x="486548" y="540069"/>
                  <a:pt x="451863" y="505384"/>
                  <a:pt x="451863" y="462598"/>
                </a:cubicBezTo>
                <a:cubicBezTo>
                  <a:pt x="451863" y="419812"/>
                  <a:pt x="486548" y="385127"/>
                  <a:pt x="529334" y="385127"/>
                </a:cubicBezTo>
                <a:close/>
                <a:moveTo>
                  <a:pt x="77471" y="385127"/>
                </a:moveTo>
                <a:cubicBezTo>
                  <a:pt x="120257" y="385127"/>
                  <a:pt x="154942" y="419812"/>
                  <a:pt x="154942" y="462598"/>
                </a:cubicBezTo>
                <a:cubicBezTo>
                  <a:pt x="154942" y="505384"/>
                  <a:pt x="120257" y="540069"/>
                  <a:pt x="77471" y="540069"/>
                </a:cubicBezTo>
                <a:cubicBezTo>
                  <a:pt x="34685" y="540069"/>
                  <a:pt x="0" y="505384"/>
                  <a:pt x="0" y="462598"/>
                </a:cubicBezTo>
                <a:cubicBezTo>
                  <a:pt x="0" y="419812"/>
                  <a:pt x="34685" y="385127"/>
                  <a:pt x="77471" y="385127"/>
                </a:cubicBezTo>
                <a:close/>
                <a:moveTo>
                  <a:pt x="2788648" y="0"/>
                </a:moveTo>
                <a:cubicBezTo>
                  <a:pt x="2831434" y="0"/>
                  <a:pt x="2866119" y="34685"/>
                  <a:pt x="2866119" y="77471"/>
                </a:cubicBezTo>
                <a:cubicBezTo>
                  <a:pt x="2866119" y="120257"/>
                  <a:pt x="2831434" y="154942"/>
                  <a:pt x="2788648" y="154942"/>
                </a:cubicBezTo>
                <a:cubicBezTo>
                  <a:pt x="2745862" y="154942"/>
                  <a:pt x="2711177" y="120257"/>
                  <a:pt x="2711177" y="77471"/>
                </a:cubicBezTo>
                <a:cubicBezTo>
                  <a:pt x="2711177" y="34685"/>
                  <a:pt x="2745862" y="0"/>
                  <a:pt x="2788648" y="0"/>
                </a:cubicBezTo>
                <a:close/>
                <a:moveTo>
                  <a:pt x="2336786" y="0"/>
                </a:moveTo>
                <a:cubicBezTo>
                  <a:pt x="2379572" y="0"/>
                  <a:pt x="2414257" y="34685"/>
                  <a:pt x="2414257" y="77471"/>
                </a:cubicBezTo>
                <a:cubicBezTo>
                  <a:pt x="2414257" y="120257"/>
                  <a:pt x="2379572" y="154942"/>
                  <a:pt x="2336786" y="154942"/>
                </a:cubicBezTo>
                <a:cubicBezTo>
                  <a:pt x="2294000" y="154942"/>
                  <a:pt x="2259315" y="120257"/>
                  <a:pt x="2259315" y="77471"/>
                </a:cubicBezTo>
                <a:cubicBezTo>
                  <a:pt x="2259315" y="34685"/>
                  <a:pt x="2294000" y="0"/>
                  <a:pt x="2336786" y="0"/>
                </a:cubicBezTo>
                <a:close/>
                <a:moveTo>
                  <a:pt x="1884923" y="0"/>
                </a:moveTo>
                <a:cubicBezTo>
                  <a:pt x="1927709" y="0"/>
                  <a:pt x="1962394" y="34685"/>
                  <a:pt x="1962394" y="77471"/>
                </a:cubicBezTo>
                <a:cubicBezTo>
                  <a:pt x="1962394" y="120257"/>
                  <a:pt x="1927709" y="154942"/>
                  <a:pt x="1884923" y="154942"/>
                </a:cubicBezTo>
                <a:cubicBezTo>
                  <a:pt x="1842137" y="154942"/>
                  <a:pt x="1807452" y="120257"/>
                  <a:pt x="1807452" y="77471"/>
                </a:cubicBezTo>
                <a:cubicBezTo>
                  <a:pt x="1807452" y="34685"/>
                  <a:pt x="1842137" y="0"/>
                  <a:pt x="1884923" y="0"/>
                </a:cubicBezTo>
                <a:close/>
                <a:moveTo>
                  <a:pt x="1433060" y="0"/>
                </a:moveTo>
                <a:cubicBezTo>
                  <a:pt x="1475846" y="0"/>
                  <a:pt x="1510531" y="34685"/>
                  <a:pt x="1510531" y="77471"/>
                </a:cubicBezTo>
                <a:cubicBezTo>
                  <a:pt x="1510531" y="120257"/>
                  <a:pt x="1475846" y="154942"/>
                  <a:pt x="1433060" y="154942"/>
                </a:cubicBezTo>
                <a:cubicBezTo>
                  <a:pt x="1390274" y="154942"/>
                  <a:pt x="1355589" y="120257"/>
                  <a:pt x="1355589" y="77471"/>
                </a:cubicBezTo>
                <a:cubicBezTo>
                  <a:pt x="1355589" y="34685"/>
                  <a:pt x="1390274" y="0"/>
                  <a:pt x="1433060" y="0"/>
                </a:cubicBezTo>
                <a:close/>
                <a:moveTo>
                  <a:pt x="981197" y="0"/>
                </a:moveTo>
                <a:cubicBezTo>
                  <a:pt x="1023983" y="0"/>
                  <a:pt x="1058668" y="34685"/>
                  <a:pt x="1058668" y="77471"/>
                </a:cubicBezTo>
                <a:cubicBezTo>
                  <a:pt x="1058668" y="120257"/>
                  <a:pt x="1023983" y="154942"/>
                  <a:pt x="981197" y="154942"/>
                </a:cubicBezTo>
                <a:cubicBezTo>
                  <a:pt x="938411" y="154942"/>
                  <a:pt x="903726" y="120257"/>
                  <a:pt x="903726" y="77471"/>
                </a:cubicBezTo>
                <a:cubicBezTo>
                  <a:pt x="903726" y="34685"/>
                  <a:pt x="938411" y="0"/>
                  <a:pt x="981197" y="0"/>
                </a:cubicBezTo>
                <a:close/>
                <a:moveTo>
                  <a:pt x="529334" y="0"/>
                </a:moveTo>
                <a:cubicBezTo>
                  <a:pt x="572120" y="0"/>
                  <a:pt x="606805" y="34685"/>
                  <a:pt x="606805" y="77471"/>
                </a:cubicBezTo>
                <a:cubicBezTo>
                  <a:pt x="606805" y="120257"/>
                  <a:pt x="572120" y="154942"/>
                  <a:pt x="529334" y="154942"/>
                </a:cubicBezTo>
                <a:cubicBezTo>
                  <a:pt x="486548" y="154942"/>
                  <a:pt x="451863" y="120257"/>
                  <a:pt x="451863" y="77471"/>
                </a:cubicBezTo>
                <a:cubicBezTo>
                  <a:pt x="451863" y="34685"/>
                  <a:pt x="486548" y="0"/>
                  <a:pt x="529334" y="0"/>
                </a:cubicBezTo>
                <a:close/>
                <a:moveTo>
                  <a:pt x="77471" y="0"/>
                </a:moveTo>
                <a:cubicBezTo>
                  <a:pt x="120257" y="0"/>
                  <a:pt x="154942" y="34685"/>
                  <a:pt x="154942" y="77471"/>
                </a:cubicBezTo>
                <a:cubicBezTo>
                  <a:pt x="154942" y="120257"/>
                  <a:pt x="120257" y="154942"/>
                  <a:pt x="77471" y="154942"/>
                </a:cubicBezTo>
                <a:cubicBezTo>
                  <a:pt x="34685" y="154942"/>
                  <a:pt x="0" y="120257"/>
                  <a:pt x="0" y="77471"/>
                </a:cubicBezTo>
                <a:cubicBezTo>
                  <a:pt x="0" y="34685"/>
                  <a:pt x="34685" y="0"/>
                  <a:pt x="7747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703077" y="5579718"/>
            <a:ext cx="655982" cy="655982"/>
          </a:xfrm>
          <a:prstGeom prst="ellipse">
            <a:avLst/>
          </a:prstGeom>
          <a:solidFill>
            <a:schemeClr val="bg1">
              <a:alpha val="34000"/>
            </a:schemeClr>
          </a:soli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60400" y="5579718"/>
            <a:ext cx="655982" cy="655982"/>
          </a:xfrm>
          <a:prstGeom prst="ellipse">
            <a:avLst/>
          </a:prstGeom>
          <a:gradFill>
            <a:gsLst>
              <a:gs pos="14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1890285" y="5579718"/>
            <a:ext cx="655982" cy="655982"/>
          </a:xfrm>
          <a:prstGeom prst="ellipse">
            <a:avLst/>
          </a:prstGeom>
          <a:solidFill>
            <a:schemeClr val="bg1">
              <a:alpha val="34000"/>
            </a:schemeClr>
          </a:soli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847608" y="5579718"/>
            <a:ext cx="655982" cy="655982"/>
          </a:xfrm>
          <a:prstGeom prst="ellipse">
            <a:avLst/>
          </a:prstGeom>
          <a:gradFill>
            <a:gsLst>
              <a:gs pos="14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3052093" y="5579718"/>
            <a:ext cx="655982" cy="655982"/>
          </a:xfrm>
          <a:prstGeom prst="ellipse">
            <a:avLst/>
          </a:prstGeom>
          <a:solidFill>
            <a:schemeClr val="bg1">
              <a:alpha val="34000"/>
            </a:schemeClr>
          </a:soli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3009416" y="5579718"/>
            <a:ext cx="655982" cy="655982"/>
          </a:xfrm>
          <a:prstGeom prst="ellipse">
            <a:avLst/>
          </a:prstGeom>
          <a:gradFill>
            <a:gsLst>
              <a:gs pos="14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3146688" y="5727952"/>
            <a:ext cx="381439" cy="35951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824924" y="5730635"/>
            <a:ext cx="326934" cy="354148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2008520" y="5746021"/>
            <a:ext cx="334158" cy="323377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5312256" y="5859781"/>
            <a:ext cx="1724814" cy="4533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POWERPOINT</a:t>
            </a: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9370060" y="601190"/>
            <a:ext cx="2148840" cy="5291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>
            <a:off x="9808013" y="783705"/>
            <a:ext cx="1321317" cy="16408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>
            <a:off x="5483912" y="716150"/>
            <a:ext cx="1780910" cy="299191"/>
          </a:xfrm>
          <a:custGeom>
            <a:avLst/>
            <a:gdLst>
              <a:gd name="connsiteX0" fmla="*/ 741119 w 890768"/>
              <a:gd name="connsiteY0" fmla="*/ 0 h 149649"/>
              <a:gd name="connsiteX1" fmla="*/ 815944 w 890768"/>
              <a:gd name="connsiteY1" fmla="*/ 0 h 149649"/>
              <a:gd name="connsiteX2" fmla="*/ 890768 w 890768"/>
              <a:gd name="connsiteY2" fmla="*/ 74825 h 149649"/>
              <a:gd name="connsiteX3" fmla="*/ 815944 w 890768"/>
              <a:gd name="connsiteY3" fmla="*/ 149649 h 149649"/>
              <a:gd name="connsiteX4" fmla="*/ 741119 w 890768"/>
              <a:gd name="connsiteY4" fmla="*/ 149649 h 149649"/>
              <a:gd name="connsiteX5" fmla="*/ 815944 w 890768"/>
              <a:gd name="connsiteY5" fmla="*/ 74825 h 149649"/>
              <a:gd name="connsiteX6" fmla="*/ 555839 w 890768"/>
              <a:gd name="connsiteY6" fmla="*/ 0 h 149649"/>
              <a:gd name="connsiteX7" fmla="*/ 630664 w 890768"/>
              <a:gd name="connsiteY7" fmla="*/ 0 h 149649"/>
              <a:gd name="connsiteX8" fmla="*/ 705488 w 890768"/>
              <a:gd name="connsiteY8" fmla="*/ 74825 h 149649"/>
              <a:gd name="connsiteX9" fmla="*/ 630664 w 890768"/>
              <a:gd name="connsiteY9" fmla="*/ 149649 h 149649"/>
              <a:gd name="connsiteX10" fmla="*/ 555839 w 890768"/>
              <a:gd name="connsiteY10" fmla="*/ 149649 h 149649"/>
              <a:gd name="connsiteX11" fmla="*/ 630664 w 890768"/>
              <a:gd name="connsiteY11" fmla="*/ 74825 h 149649"/>
              <a:gd name="connsiteX12" fmla="*/ 370559 w 890768"/>
              <a:gd name="connsiteY12" fmla="*/ 0 h 149649"/>
              <a:gd name="connsiteX13" fmla="*/ 445384 w 890768"/>
              <a:gd name="connsiteY13" fmla="*/ 0 h 149649"/>
              <a:gd name="connsiteX14" fmla="*/ 520208 w 890768"/>
              <a:gd name="connsiteY14" fmla="*/ 74825 h 149649"/>
              <a:gd name="connsiteX15" fmla="*/ 445384 w 890768"/>
              <a:gd name="connsiteY15" fmla="*/ 149649 h 149649"/>
              <a:gd name="connsiteX16" fmla="*/ 370559 w 890768"/>
              <a:gd name="connsiteY16" fmla="*/ 149649 h 149649"/>
              <a:gd name="connsiteX17" fmla="*/ 445384 w 890768"/>
              <a:gd name="connsiteY17" fmla="*/ 74825 h 149649"/>
              <a:gd name="connsiteX18" fmla="*/ 185280 w 890768"/>
              <a:gd name="connsiteY18" fmla="*/ 0 h 149649"/>
              <a:gd name="connsiteX19" fmla="*/ 260105 w 890768"/>
              <a:gd name="connsiteY19" fmla="*/ 0 h 149649"/>
              <a:gd name="connsiteX20" fmla="*/ 334929 w 890768"/>
              <a:gd name="connsiteY20" fmla="*/ 74825 h 149649"/>
              <a:gd name="connsiteX21" fmla="*/ 260105 w 890768"/>
              <a:gd name="connsiteY21" fmla="*/ 149649 h 149649"/>
              <a:gd name="connsiteX22" fmla="*/ 185280 w 890768"/>
              <a:gd name="connsiteY22" fmla="*/ 149649 h 149649"/>
              <a:gd name="connsiteX23" fmla="*/ 260105 w 890768"/>
              <a:gd name="connsiteY23" fmla="*/ 74825 h 149649"/>
              <a:gd name="connsiteX24" fmla="*/ 0 w 890768"/>
              <a:gd name="connsiteY24" fmla="*/ 0 h 149649"/>
              <a:gd name="connsiteX25" fmla="*/ 74825 w 890768"/>
              <a:gd name="connsiteY25" fmla="*/ 0 h 149649"/>
              <a:gd name="connsiteX26" fmla="*/ 149649 w 890768"/>
              <a:gd name="connsiteY26" fmla="*/ 74825 h 149649"/>
              <a:gd name="connsiteX27" fmla="*/ 74825 w 890768"/>
              <a:gd name="connsiteY27" fmla="*/ 149649 h 149649"/>
              <a:gd name="connsiteX28" fmla="*/ 0 w 890768"/>
              <a:gd name="connsiteY28" fmla="*/ 149649 h 149649"/>
              <a:gd name="connsiteX29" fmla="*/ 74825 w 890768"/>
              <a:gd name="connsiteY29" fmla="*/ 74825 h 149649"/>
            </a:gdLst>
            <a:ahLst/>
            <a:cxnLst/>
            <a:rect l="l" t="t" r="r" b="b"/>
            <a:pathLst>
              <a:path w="890768" h="149649">
                <a:moveTo>
                  <a:pt x="741119" y="0"/>
                </a:moveTo>
                <a:lnTo>
                  <a:pt x="815944" y="0"/>
                </a:lnTo>
                <a:lnTo>
                  <a:pt x="890768" y="74825"/>
                </a:lnTo>
                <a:lnTo>
                  <a:pt x="815944" y="149649"/>
                </a:lnTo>
                <a:lnTo>
                  <a:pt x="741119" y="149649"/>
                </a:lnTo>
                <a:lnTo>
                  <a:pt x="815944" y="74825"/>
                </a:lnTo>
                <a:close/>
                <a:moveTo>
                  <a:pt x="555839" y="0"/>
                </a:moveTo>
                <a:lnTo>
                  <a:pt x="630664" y="0"/>
                </a:lnTo>
                <a:lnTo>
                  <a:pt x="705488" y="74825"/>
                </a:lnTo>
                <a:lnTo>
                  <a:pt x="630664" y="149649"/>
                </a:lnTo>
                <a:lnTo>
                  <a:pt x="555839" y="149649"/>
                </a:lnTo>
                <a:lnTo>
                  <a:pt x="630664" y="74825"/>
                </a:lnTo>
                <a:close/>
                <a:moveTo>
                  <a:pt x="370559" y="0"/>
                </a:moveTo>
                <a:lnTo>
                  <a:pt x="445384" y="0"/>
                </a:lnTo>
                <a:lnTo>
                  <a:pt x="520208" y="74825"/>
                </a:lnTo>
                <a:lnTo>
                  <a:pt x="445384" y="149649"/>
                </a:lnTo>
                <a:lnTo>
                  <a:pt x="370559" y="149649"/>
                </a:lnTo>
                <a:lnTo>
                  <a:pt x="445384" y="74825"/>
                </a:lnTo>
                <a:close/>
                <a:moveTo>
                  <a:pt x="185280" y="0"/>
                </a:moveTo>
                <a:lnTo>
                  <a:pt x="260105" y="0"/>
                </a:lnTo>
                <a:lnTo>
                  <a:pt x="334929" y="74825"/>
                </a:lnTo>
                <a:lnTo>
                  <a:pt x="260105" y="149649"/>
                </a:lnTo>
                <a:lnTo>
                  <a:pt x="185280" y="149649"/>
                </a:lnTo>
                <a:lnTo>
                  <a:pt x="260105" y="74825"/>
                </a:lnTo>
                <a:close/>
                <a:moveTo>
                  <a:pt x="0" y="0"/>
                </a:moveTo>
                <a:lnTo>
                  <a:pt x="74825" y="0"/>
                </a:lnTo>
                <a:lnTo>
                  <a:pt x="149649" y="74825"/>
                </a:lnTo>
                <a:lnTo>
                  <a:pt x="74825" y="149649"/>
                </a:lnTo>
                <a:lnTo>
                  <a:pt x="0" y="149649"/>
                </a:lnTo>
                <a:lnTo>
                  <a:pt x="74825" y="74825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>
            <a:off x="6623532" y="653295"/>
            <a:ext cx="1804736" cy="60204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6200000" flipH="1">
            <a:off x="3685486" y="-977566"/>
            <a:ext cx="1804736" cy="60204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213350" y="1693033"/>
            <a:ext cx="5183524" cy="11158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二维变换包括缩放、反射、切变、旋转、平移，通过矩阵运算实现图形的几何变换，是图形学基础。
组合变换可将多个变换合并为一个矩阵，提高计算效率，减少变换过程中的误差累积。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350399" y="1739900"/>
            <a:ext cx="585537" cy="585537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243365" y="3370761"/>
            <a:ext cx="585537" cy="585537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495276" y="1895858"/>
            <a:ext cx="295783" cy="273620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388242" y="3520410"/>
            <a:ext cx="295783" cy="286240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213350" y="1253096"/>
            <a:ext cx="5183524" cy="439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二维变换原理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678780" y="3309800"/>
            <a:ext cx="5183524" cy="11158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三维变换在二维基础上增加z轴变换，可实现复杂三维模型的调整，如绕x、y、z轴旋转。
组合变换在三维中同样重要，可实现复杂场景中多个物体的协同变换，提升渲染效率。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678780" y="2869862"/>
            <a:ext cx="5183524" cy="439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三维变换原理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16200000" flipH="1">
            <a:off x="3685486" y="2316447"/>
            <a:ext cx="1804736" cy="60204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213350" y="4987046"/>
            <a:ext cx="5183524" cy="11158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投影变换将三维物体投影到二维平面，透视投影产生近大远小效果，正交投影保持物体比例。
键盘控制相机移动和投影切换，可实时调整视角和投影方式，增强交互性。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350399" y="5033913"/>
            <a:ext cx="585537" cy="585537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495276" y="5204354"/>
            <a:ext cx="295783" cy="244654"/>
          </a:xfrm>
          <a:custGeom>
            <a:avLst/>
            <a:gdLst>
              <a:gd name="connsiteX0" fmla="*/ 153878 w 870468"/>
              <a:gd name="connsiteY0" fmla="*/ 353026 h 720000"/>
              <a:gd name="connsiteX1" fmla="*/ 449972 w 870468"/>
              <a:gd name="connsiteY1" fmla="*/ 353026 h 720000"/>
              <a:gd name="connsiteX2" fmla="*/ 489985 w 870468"/>
              <a:gd name="connsiteY2" fmla="*/ 393039 h 720000"/>
              <a:gd name="connsiteX3" fmla="*/ 449972 w 870468"/>
              <a:gd name="connsiteY3" fmla="*/ 433051 h 720000"/>
              <a:gd name="connsiteX4" fmla="*/ 153878 w 870468"/>
              <a:gd name="connsiteY4" fmla="*/ 433051 h 720000"/>
              <a:gd name="connsiteX5" fmla="*/ 113865 w 870468"/>
              <a:gd name="connsiteY5" fmla="*/ 393039 h 720000"/>
              <a:gd name="connsiteX6" fmla="*/ 153878 w 870468"/>
              <a:gd name="connsiteY6" fmla="*/ 353026 h 720000"/>
              <a:gd name="connsiteX7" fmla="*/ 68708 w 870468"/>
              <a:gd name="connsiteY7" fmla="*/ 275858 h 720000"/>
              <a:gd name="connsiteX8" fmla="*/ 68708 w 870468"/>
              <a:gd name="connsiteY8" fmla="*/ 603735 h 720000"/>
              <a:gd name="connsiteX9" fmla="*/ 116266 w 870468"/>
              <a:gd name="connsiteY9" fmla="*/ 651293 h 720000"/>
              <a:gd name="connsiteX10" fmla="*/ 598821 w 870468"/>
              <a:gd name="connsiteY10" fmla="*/ 651293 h 720000"/>
              <a:gd name="connsiteX11" fmla="*/ 754317 w 870468"/>
              <a:gd name="connsiteY11" fmla="*/ 651293 h 720000"/>
              <a:gd name="connsiteX12" fmla="*/ 801875 w 870468"/>
              <a:gd name="connsiteY12" fmla="*/ 603735 h 720000"/>
              <a:gd name="connsiteX13" fmla="*/ 801875 w 870468"/>
              <a:gd name="connsiteY13" fmla="*/ 275858 h 720000"/>
              <a:gd name="connsiteX14" fmla="*/ 598821 w 870468"/>
              <a:gd name="connsiteY14" fmla="*/ 275858 h 720000"/>
              <a:gd name="connsiteX15" fmla="*/ 116266 w 870468"/>
              <a:gd name="connsiteY15" fmla="*/ 68593 h 720000"/>
              <a:gd name="connsiteX16" fmla="*/ 68708 w 870468"/>
              <a:gd name="connsiteY16" fmla="*/ 116151 h 720000"/>
              <a:gd name="connsiteX17" fmla="*/ 68708 w 870468"/>
              <a:gd name="connsiteY17" fmla="*/ 207265 h 720000"/>
              <a:gd name="connsiteX18" fmla="*/ 598821 w 870468"/>
              <a:gd name="connsiteY18" fmla="*/ 207265 h 720000"/>
              <a:gd name="connsiteX19" fmla="*/ 801875 w 870468"/>
              <a:gd name="connsiteY19" fmla="*/ 207265 h 720000"/>
              <a:gd name="connsiteX20" fmla="*/ 801875 w 870468"/>
              <a:gd name="connsiteY20" fmla="*/ 116151 h 720000"/>
              <a:gd name="connsiteX21" fmla="*/ 754317 w 870468"/>
              <a:gd name="connsiteY21" fmla="*/ 68593 h 720000"/>
              <a:gd name="connsiteX22" fmla="*/ 598821 w 870468"/>
              <a:gd name="connsiteY22" fmla="*/ 68593 h 720000"/>
              <a:gd name="connsiteX23" fmla="*/ 116266 w 870468"/>
              <a:gd name="connsiteY23" fmla="*/ 0 h 720000"/>
              <a:gd name="connsiteX24" fmla="*/ 598821 w 870468"/>
              <a:gd name="connsiteY24" fmla="*/ 0 h 720000"/>
              <a:gd name="connsiteX25" fmla="*/ 754317 w 870468"/>
              <a:gd name="connsiteY25" fmla="*/ 0 h 720000"/>
              <a:gd name="connsiteX26" fmla="*/ 870468 w 870468"/>
              <a:gd name="connsiteY26" fmla="*/ 116151 h 720000"/>
              <a:gd name="connsiteX27" fmla="*/ 870468 w 870468"/>
              <a:gd name="connsiteY27" fmla="*/ 241562 h 720000"/>
              <a:gd name="connsiteX28" fmla="*/ 870468 w 870468"/>
              <a:gd name="connsiteY28" fmla="*/ 603735 h 720000"/>
              <a:gd name="connsiteX29" fmla="*/ 754317 w 870468"/>
              <a:gd name="connsiteY29" fmla="*/ 720000 h 720000"/>
              <a:gd name="connsiteX30" fmla="*/ 598821 w 870468"/>
              <a:gd name="connsiteY30" fmla="*/ 720000 h 720000"/>
              <a:gd name="connsiteX31" fmla="*/ 116266 w 870468"/>
              <a:gd name="connsiteY31" fmla="*/ 720000 h 720000"/>
              <a:gd name="connsiteX32" fmla="*/ 115 w 870468"/>
              <a:gd name="connsiteY32" fmla="*/ 603849 h 720000"/>
              <a:gd name="connsiteX33" fmla="*/ 115 w 870468"/>
              <a:gd name="connsiteY33" fmla="*/ 241841 h 720000"/>
              <a:gd name="connsiteX34" fmla="*/ 0 w 870468"/>
              <a:gd name="connsiteY34" fmla="*/ 241562 h 720000"/>
              <a:gd name="connsiteX35" fmla="*/ 115 w 870468"/>
              <a:gd name="connsiteY35" fmla="*/ 241284 h 720000"/>
              <a:gd name="connsiteX36" fmla="*/ 115 w 870468"/>
              <a:gd name="connsiteY36" fmla="*/ 116151 h 720000"/>
              <a:gd name="connsiteX37" fmla="*/ 116266 w 870468"/>
              <a:gd name="connsiteY37" fmla="*/ 0 h 720000"/>
            </a:gdLst>
            <a:ahLst/>
            <a:cxnLst/>
            <a:rect l="l" t="t" r="r" b="b"/>
            <a:pathLst>
              <a:path w="870468" h="720000">
                <a:moveTo>
                  <a:pt x="153878" y="353026"/>
                </a:moveTo>
                <a:lnTo>
                  <a:pt x="449972" y="353026"/>
                </a:lnTo>
                <a:cubicBezTo>
                  <a:pt x="472036" y="353026"/>
                  <a:pt x="489985" y="370975"/>
                  <a:pt x="489985" y="393039"/>
                </a:cubicBezTo>
                <a:cubicBezTo>
                  <a:pt x="489985" y="415103"/>
                  <a:pt x="472150" y="433051"/>
                  <a:pt x="449972" y="433051"/>
                </a:cubicBezTo>
                <a:lnTo>
                  <a:pt x="153878" y="433051"/>
                </a:lnTo>
                <a:cubicBezTo>
                  <a:pt x="131814" y="433051"/>
                  <a:pt x="113865" y="415103"/>
                  <a:pt x="113865" y="393039"/>
                </a:cubicBezTo>
                <a:cubicBezTo>
                  <a:pt x="113865" y="370975"/>
                  <a:pt x="131814" y="353026"/>
                  <a:pt x="153878" y="353026"/>
                </a:cubicBezTo>
                <a:close/>
                <a:moveTo>
                  <a:pt x="68708" y="275858"/>
                </a:moveTo>
                <a:lnTo>
                  <a:pt x="68708" y="603735"/>
                </a:lnTo>
                <a:cubicBezTo>
                  <a:pt x="68708" y="630029"/>
                  <a:pt x="90087" y="651293"/>
                  <a:pt x="116266" y="651293"/>
                </a:cubicBezTo>
                <a:lnTo>
                  <a:pt x="598821" y="651293"/>
                </a:lnTo>
                <a:lnTo>
                  <a:pt x="754317" y="651293"/>
                </a:lnTo>
                <a:cubicBezTo>
                  <a:pt x="780611" y="651293"/>
                  <a:pt x="801875" y="629915"/>
                  <a:pt x="801875" y="603735"/>
                </a:cubicBezTo>
                <a:lnTo>
                  <a:pt x="801875" y="275858"/>
                </a:lnTo>
                <a:lnTo>
                  <a:pt x="598821" y="275858"/>
                </a:lnTo>
                <a:close/>
                <a:moveTo>
                  <a:pt x="116266" y="68593"/>
                </a:moveTo>
                <a:cubicBezTo>
                  <a:pt x="89972" y="68593"/>
                  <a:pt x="68708" y="89972"/>
                  <a:pt x="68708" y="116151"/>
                </a:cubicBezTo>
                <a:lnTo>
                  <a:pt x="68708" y="207265"/>
                </a:lnTo>
                <a:lnTo>
                  <a:pt x="598821" y="207265"/>
                </a:lnTo>
                <a:lnTo>
                  <a:pt x="801875" y="207265"/>
                </a:lnTo>
                <a:lnTo>
                  <a:pt x="801875" y="116151"/>
                </a:lnTo>
                <a:cubicBezTo>
                  <a:pt x="801875" y="89857"/>
                  <a:pt x="780497" y="68593"/>
                  <a:pt x="754317" y="68593"/>
                </a:cubicBezTo>
                <a:lnTo>
                  <a:pt x="598821" y="68593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1"/>
                </a:cubicBezTo>
                <a:lnTo>
                  <a:pt x="870468" y="241562"/>
                </a:lnTo>
                <a:lnTo>
                  <a:pt x="870468" y="603735"/>
                </a:lnTo>
                <a:cubicBezTo>
                  <a:pt x="870468" y="667869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69"/>
                  <a:pt x="115" y="603849"/>
                </a:cubicBezTo>
                <a:lnTo>
                  <a:pt x="115" y="241841"/>
                </a:lnTo>
                <a:lnTo>
                  <a:pt x="0" y="241562"/>
                </a:lnTo>
                <a:lnTo>
                  <a:pt x="115" y="241284"/>
                </a:lnTo>
                <a:lnTo>
                  <a:pt x="115" y="116151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213350" y="4547109"/>
            <a:ext cx="5183524" cy="439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投影变换原理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0" y="355669"/>
            <a:ext cx="720000" cy="576000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64394" y="355669"/>
            <a:ext cx="7519965" cy="576000"/>
          </a:xfrm>
          <a:custGeom>
            <a:avLst/>
            <a:gdLst>
              <a:gd name="connsiteX0" fmla="*/ 367854 w 7519965"/>
              <a:gd name="connsiteY0" fmla="*/ 503515 h 510950"/>
              <a:gd name="connsiteX1" fmla="*/ 0 w 7519965"/>
              <a:gd name="connsiteY1" fmla="*/ 0 h 510950"/>
              <a:gd name="connsiteX2" fmla="*/ 7519965 w 7519965"/>
              <a:gd name="connsiteY2" fmla="*/ 0 h 510950"/>
              <a:gd name="connsiteX3" fmla="*/ 7300522 w 7519965"/>
              <a:gd name="connsiteY3" fmla="*/ 510950 h 510950"/>
              <a:gd name="connsiteX4" fmla="*/ 367854 w 7519965"/>
              <a:gd name="connsiteY4" fmla="*/ 503515 h 510950"/>
            </a:gdLst>
            <a:ahLst/>
            <a:cxnLst/>
            <a:rect l="l" t="t" r="r" b="b"/>
            <a:pathLst>
              <a:path w="7519965" h="510950">
                <a:moveTo>
                  <a:pt x="367854" y="503515"/>
                </a:moveTo>
                <a:lnTo>
                  <a:pt x="0" y="0"/>
                </a:lnTo>
                <a:lnTo>
                  <a:pt x="7519965" y="0"/>
                </a:lnTo>
                <a:lnTo>
                  <a:pt x="7300522" y="510950"/>
                </a:lnTo>
                <a:lnTo>
                  <a:pt x="367854" y="50351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21832" y="409669"/>
            <a:ext cx="1053759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二维与三维变换原理理解</a:t>
            </a:r>
            <a:endParaRPr kumimoji="1"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8000"/>
          </a:blip>
          <a:srcRect l="209" t="10053" r="183" b="15562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H="1">
            <a:off x="6038346" y="-10348"/>
            <a:ext cx="4951753" cy="6878696"/>
          </a:xfrm>
          <a:prstGeom prst="chevron">
            <a:avLst>
              <a:gd name="adj" fmla="val 60879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8103343" flipH="1">
            <a:off x="6617971" y="2672905"/>
            <a:ext cx="1497543" cy="1497542"/>
          </a:xfrm>
          <a:custGeom>
            <a:avLst/>
            <a:gdLst>
              <a:gd name="connsiteX0" fmla="*/ 72353 w 1497543"/>
              <a:gd name="connsiteY0" fmla="*/ 72351 h 1497542"/>
              <a:gd name="connsiteX1" fmla="*/ 84766 w 1497543"/>
              <a:gd name="connsiteY1" fmla="*/ 42382 h 1497542"/>
              <a:gd name="connsiteX2" fmla="*/ 42383 w 1497543"/>
              <a:gd name="connsiteY2" fmla="*/ 0 h 1497542"/>
              <a:gd name="connsiteX3" fmla="*/ 0 w 1497543"/>
              <a:gd name="connsiteY3" fmla="*/ 42382 h 1497542"/>
              <a:gd name="connsiteX4" fmla="*/ 42383 w 1497543"/>
              <a:gd name="connsiteY4" fmla="*/ 84765 h 1497542"/>
              <a:gd name="connsiteX5" fmla="*/ 72353 w 1497543"/>
              <a:gd name="connsiteY5" fmla="*/ 72351 h 1497542"/>
              <a:gd name="connsiteX6" fmla="*/ 72353 w 1497543"/>
              <a:gd name="connsiteY6" fmla="*/ 354906 h 1497542"/>
              <a:gd name="connsiteX7" fmla="*/ 84767 w 1497543"/>
              <a:gd name="connsiteY7" fmla="*/ 324937 h 1497542"/>
              <a:gd name="connsiteX8" fmla="*/ 42384 w 1497543"/>
              <a:gd name="connsiteY8" fmla="*/ 282555 h 1497542"/>
              <a:gd name="connsiteX9" fmla="*/ 0 w 1497543"/>
              <a:gd name="connsiteY9" fmla="*/ 324937 h 1497542"/>
              <a:gd name="connsiteX10" fmla="*/ 42384 w 1497543"/>
              <a:gd name="connsiteY10" fmla="*/ 367320 h 1497542"/>
              <a:gd name="connsiteX11" fmla="*/ 72353 w 1497543"/>
              <a:gd name="connsiteY11" fmla="*/ 354906 h 1497542"/>
              <a:gd name="connsiteX12" fmla="*/ 354908 w 1497543"/>
              <a:gd name="connsiteY12" fmla="*/ 354906 h 1497542"/>
              <a:gd name="connsiteX13" fmla="*/ 367322 w 1497543"/>
              <a:gd name="connsiteY13" fmla="*/ 324937 h 1497542"/>
              <a:gd name="connsiteX14" fmla="*/ 324938 w 1497543"/>
              <a:gd name="connsiteY14" fmla="*/ 282554 h 1497542"/>
              <a:gd name="connsiteX15" fmla="*/ 282556 w 1497543"/>
              <a:gd name="connsiteY15" fmla="*/ 324937 h 1497542"/>
              <a:gd name="connsiteX16" fmla="*/ 324939 w 1497543"/>
              <a:gd name="connsiteY16" fmla="*/ 367320 h 1497542"/>
              <a:gd name="connsiteX17" fmla="*/ 354908 w 1497543"/>
              <a:gd name="connsiteY17" fmla="*/ 354906 h 1497542"/>
              <a:gd name="connsiteX18" fmla="*/ 72353 w 1497543"/>
              <a:gd name="connsiteY18" fmla="*/ 637462 h 1497542"/>
              <a:gd name="connsiteX19" fmla="*/ 84766 w 1497543"/>
              <a:gd name="connsiteY19" fmla="*/ 607493 h 1497542"/>
              <a:gd name="connsiteX20" fmla="*/ 42383 w 1497543"/>
              <a:gd name="connsiteY20" fmla="*/ 565110 h 1497542"/>
              <a:gd name="connsiteX21" fmla="*/ 0 w 1497543"/>
              <a:gd name="connsiteY21" fmla="*/ 607493 h 1497542"/>
              <a:gd name="connsiteX22" fmla="*/ 42383 w 1497543"/>
              <a:gd name="connsiteY22" fmla="*/ 649876 h 1497542"/>
              <a:gd name="connsiteX23" fmla="*/ 72353 w 1497543"/>
              <a:gd name="connsiteY23" fmla="*/ 637462 h 1497542"/>
              <a:gd name="connsiteX24" fmla="*/ 354908 w 1497543"/>
              <a:gd name="connsiteY24" fmla="*/ 637462 h 1497542"/>
              <a:gd name="connsiteX25" fmla="*/ 367321 w 1497543"/>
              <a:gd name="connsiteY25" fmla="*/ 607493 h 1497542"/>
              <a:gd name="connsiteX26" fmla="*/ 324938 w 1497543"/>
              <a:gd name="connsiteY26" fmla="*/ 565110 h 1497542"/>
              <a:gd name="connsiteX27" fmla="*/ 282555 w 1497543"/>
              <a:gd name="connsiteY27" fmla="*/ 607493 h 1497542"/>
              <a:gd name="connsiteX28" fmla="*/ 324938 w 1497543"/>
              <a:gd name="connsiteY28" fmla="*/ 649876 h 1497542"/>
              <a:gd name="connsiteX29" fmla="*/ 354908 w 1497543"/>
              <a:gd name="connsiteY29" fmla="*/ 637462 h 1497542"/>
              <a:gd name="connsiteX30" fmla="*/ 72353 w 1497543"/>
              <a:gd name="connsiteY30" fmla="*/ 920017 h 1497542"/>
              <a:gd name="connsiteX31" fmla="*/ 84766 w 1497543"/>
              <a:gd name="connsiteY31" fmla="*/ 890048 h 1497542"/>
              <a:gd name="connsiteX32" fmla="*/ 42383 w 1497543"/>
              <a:gd name="connsiteY32" fmla="*/ 847665 h 1497542"/>
              <a:gd name="connsiteX33" fmla="*/ 0 w 1497543"/>
              <a:gd name="connsiteY33" fmla="*/ 890048 h 1497542"/>
              <a:gd name="connsiteX34" fmla="*/ 42384 w 1497543"/>
              <a:gd name="connsiteY34" fmla="*/ 932431 h 1497542"/>
              <a:gd name="connsiteX35" fmla="*/ 72353 w 1497543"/>
              <a:gd name="connsiteY35" fmla="*/ 920017 h 1497542"/>
              <a:gd name="connsiteX36" fmla="*/ 637463 w 1497543"/>
              <a:gd name="connsiteY36" fmla="*/ 637463 h 1497542"/>
              <a:gd name="connsiteX37" fmla="*/ 649877 w 1497543"/>
              <a:gd name="connsiteY37" fmla="*/ 607493 h 1497542"/>
              <a:gd name="connsiteX38" fmla="*/ 607494 w 1497543"/>
              <a:gd name="connsiteY38" fmla="*/ 565110 h 1497542"/>
              <a:gd name="connsiteX39" fmla="*/ 565111 w 1497543"/>
              <a:gd name="connsiteY39" fmla="*/ 607493 h 1497542"/>
              <a:gd name="connsiteX40" fmla="*/ 607494 w 1497543"/>
              <a:gd name="connsiteY40" fmla="*/ 649876 h 1497542"/>
              <a:gd name="connsiteX41" fmla="*/ 637463 w 1497543"/>
              <a:gd name="connsiteY41" fmla="*/ 637463 h 1497542"/>
              <a:gd name="connsiteX42" fmla="*/ 354908 w 1497543"/>
              <a:gd name="connsiteY42" fmla="*/ 920017 h 1497542"/>
              <a:gd name="connsiteX43" fmla="*/ 367321 w 1497543"/>
              <a:gd name="connsiteY43" fmla="*/ 890048 h 1497542"/>
              <a:gd name="connsiteX44" fmla="*/ 324938 w 1497543"/>
              <a:gd name="connsiteY44" fmla="*/ 847665 h 1497542"/>
              <a:gd name="connsiteX45" fmla="*/ 282555 w 1497543"/>
              <a:gd name="connsiteY45" fmla="*/ 890048 h 1497542"/>
              <a:gd name="connsiteX46" fmla="*/ 324939 w 1497543"/>
              <a:gd name="connsiteY46" fmla="*/ 932431 h 1497542"/>
              <a:gd name="connsiteX47" fmla="*/ 354908 w 1497543"/>
              <a:gd name="connsiteY47" fmla="*/ 920017 h 1497542"/>
              <a:gd name="connsiteX48" fmla="*/ 72352 w 1497543"/>
              <a:gd name="connsiteY48" fmla="*/ 1202573 h 1497542"/>
              <a:gd name="connsiteX49" fmla="*/ 84766 w 1497543"/>
              <a:gd name="connsiteY49" fmla="*/ 1172604 h 1497542"/>
              <a:gd name="connsiteX50" fmla="*/ 42383 w 1497543"/>
              <a:gd name="connsiteY50" fmla="*/ 1130221 h 1497542"/>
              <a:gd name="connsiteX51" fmla="*/ 0 w 1497543"/>
              <a:gd name="connsiteY51" fmla="*/ 1172604 h 1497542"/>
              <a:gd name="connsiteX52" fmla="*/ 42383 w 1497543"/>
              <a:gd name="connsiteY52" fmla="*/ 1214987 h 1497542"/>
              <a:gd name="connsiteX53" fmla="*/ 72352 w 1497543"/>
              <a:gd name="connsiteY53" fmla="*/ 1202573 h 1497542"/>
              <a:gd name="connsiteX54" fmla="*/ 637464 w 1497543"/>
              <a:gd name="connsiteY54" fmla="*/ 920017 h 1497542"/>
              <a:gd name="connsiteX55" fmla="*/ 649877 w 1497543"/>
              <a:gd name="connsiteY55" fmla="*/ 890048 h 1497542"/>
              <a:gd name="connsiteX56" fmla="*/ 607494 w 1497543"/>
              <a:gd name="connsiteY56" fmla="*/ 847665 h 1497542"/>
              <a:gd name="connsiteX57" fmla="*/ 565111 w 1497543"/>
              <a:gd name="connsiteY57" fmla="*/ 890048 h 1497542"/>
              <a:gd name="connsiteX58" fmla="*/ 607494 w 1497543"/>
              <a:gd name="connsiteY58" fmla="*/ 932431 h 1497542"/>
              <a:gd name="connsiteX59" fmla="*/ 637464 w 1497543"/>
              <a:gd name="connsiteY59" fmla="*/ 920017 h 1497542"/>
              <a:gd name="connsiteX60" fmla="*/ 354907 w 1497543"/>
              <a:gd name="connsiteY60" fmla="*/ 1202573 h 1497542"/>
              <a:gd name="connsiteX61" fmla="*/ 367321 w 1497543"/>
              <a:gd name="connsiteY61" fmla="*/ 1172604 h 1497542"/>
              <a:gd name="connsiteX62" fmla="*/ 324938 w 1497543"/>
              <a:gd name="connsiteY62" fmla="*/ 1130221 h 1497542"/>
              <a:gd name="connsiteX63" fmla="*/ 282555 w 1497543"/>
              <a:gd name="connsiteY63" fmla="*/ 1172604 h 1497542"/>
              <a:gd name="connsiteX64" fmla="*/ 324938 w 1497543"/>
              <a:gd name="connsiteY64" fmla="*/ 1214987 h 1497542"/>
              <a:gd name="connsiteX65" fmla="*/ 354907 w 1497543"/>
              <a:gd name="connsiteY65" fmla="*/ 1202573 h 1497542"/>
              <a:gd name="connsiteX66" fmla="*/ 72353 w 1497543"/>
              <a:gd name="connsiteY66" fmla="*/ 1485128 h 1497542"/>
              <a:gd name="connsiteX67" fmla="*/ 84766 w 1497543"/>
              <a:gd name="connsiteY67" fmla="*/ 1455159 h 1497542"/>
              <a:gd name="connsiteX68" fmla="*/ 42383 w 1497543"/>
              <a:gd name="connsiteY68" fmla="*/ 1412776 h 1497542"/>
              <a:gd name="connsiteX69" fmla="*/ 0 w 1497543"/>
              <a:gd name="connsiteY69" fmla="*/ 1455159 h 1497542"/>
              <a:gd name="connsiteX70" fmla="*/ 42383 w 1497543"/>
              <a:gd name="connsiteY70" fmla="*/ 1497542 h 1497542"/>
              <a:gd name="connsiteX71" fmla="*/ 72353 w 1497543"/>
              <a:gd name="connsiteY71" fmla="*/ 1485128 h 1497542"/>
              <a:gd name="connsiteX72" fmla="*/ 920019 w 1497543"/>
              <a:gd name="connsiteY72" fmla="*/ 920017 h 1497542"/>
              <a:gd name="connsiteX73" fmla="*/ 932432 w 1497543"/>
              <a:gd name="connsiteY73" fmla="*/ 890048 h 1497542"/>
              <a:gd name="connsiteX74" fmla="*/ 890049 w 1497543"/>
              <a:gd name="connsiteY74" fmla="*/ 847665 h 1497542"/>
              <a:gd name="connsiteX75" fmla="*/ 847666 w 1497543"/>
              <a:gd name="connsiteY75" fmla="*/ 890048 h 1497542"/>
              <a:gd name="connsiteX76" fmla="*/ 890049 w 1497543"/>
              <a:gd name="connsiteY76" fmla="*/ 932431 h 1497542"/>
              <a:gd name="connsiteX77" fmla="*/ 920019 w 1497543"/>
              <a:gd name="connsiteY77" fmla="*/ 920017 h 1497542"/>
              <a:gd name="connsiteX78" fmla="*/ 637463 w 1497543"/>
              <a:gd name="connsiteY78" fmla="*/ 1202573 h 1497542"/>
              <a:gd name="connsiteX79" fmla="*/ 649877 w 1497543"/>
              <a:gd name="connsiteY79" fmla="*/ 1172604 h 1497542"/>
              <a:gd name="connsiteX80" fmla="*/ 607494 w 1497543"/>
              <a:gd name="connsiteY80" fmla="*/ 1130221 h 1497542"/>
              <a:gd name="connsiteX81" fmla="*/ 565111 w 1497543"/>
              <a:gd name="connsiteY81" fmla="*/ 1172604 h 1497542"/>
              <a:gd name="connsiteX82" fmla="*/ 607494 w 1497543"/>
              <a:gd name="connsiteY82" fmla="*/ 1214987 h 1497542"/>
              <a:gd name="connsiteX83" fmla="*/ 637463 w 1497543"/>
              <a:gd name="connsiteY83" fmla="*/ 1202573 h 1497542"/>
              <a:gd name="connsiteX84" fmla="*/ 354908 w 1497543"/>
              <a:gd name="connsiteY84" fmla="*/ 1485128 h 1497542"/>
              <a:gd name="connsiteX85" fmla="*/ 367321 w 1497543"/>
              <a:gd name="connsiteY85" fmla="*/ 1455159 h 1497542"/>
              <a:gd name="connsiteX86" fmla="*/ 324938 w 1497543"/>
              <a:gd name="connsiteY86" fmla="*/ 1412776 h 1497542"/>
              <a:gd name="connsiteX87" fmla="*/ 282555 w 1497543"/>
              <a:gd name="connsiteY87" fmla="*/ 1455159 h 1497542"/>
              <a:gd name="connsiteX88" fmla="*/ 324939 w 1497543"/>
              <a:gd name="connsiteY88" fmla="*/ 1497542 h 1497542"/>
              <a:gd name="connsiteX89" fmla="*/ 354908 w 1497543"/>
              <a:gd name="connsiteY89" fmla="*/ 1485128 h 1497542"/>
              <a:gd name="connsiteX90" fmla="*/ 920018 w 1497543"/>
              <a:gd name="connsiteY90" fmla="*/ 1202573 h 1497542"/>
              <a:gd name="connsiteX91" fmla="*/ 932432 w 1497543"/>
              <a:gd name="connsiteY91" fmla="*/ 1172604 h 1497542"/>
              <a:gd name="connsiteX92" fmla="*/ 890049 w 1497543"/>
              <a:gd name="connsiteY92" fmla="*/ 1130221 h 1497542"/>
              <a:gd name="connsiteX93" fmla="*/ 847666 w 1497543"/>
              <a:gd name="connsiteY93" fmla="*/ 1172604 h 1497542"/>
              <a:gd name="connsiteX94" fmla="*/ 890049 w 1497543"/>
              <a:gd name="connsiteY94" fmla="*/ 1214987 h 1497542"/>
              <a:gd name="connsiteX95" fmla="*/ 920018 w 1497543"/>
              <a:gd name="connsiteY95" fmla="*/ 1202573 h 1497542"/>
              <a:gd name="connsiteX96" fmla="*/ 637464 w 1497543"/>
              <a:gd name="connsiteY96" fmla="*/ 1485128 h 1497542"/>
              <a:gd name="connsiteX97" fmla="*/ 649877 w 1497543"/>
              <a:gd name="connsiteY97" fmla="*/ 1455159 h 1497542"/>
              <a:gd name="connsiteX98" fmla="*/ 607494 w 1497543"/>
              <a:gd name="connsiteY98" fmla="*/ 1412776 h 1497542"/>
              <a:gd name="connsiteX99" fmla="*/ 565111 w 1497543"/>
              <a:gd name="connsiteY99" fmla="*/ 1455159 h 1497542"/>
              <a:gd name="connsiteX100" fmla="*/ 607494 w 1497543"/>
              <a:gd name="connsiteY100" fmla="*/ 1497542 h 1497542"/>
              <a:gd name="connsiteX101" fmla="*/ 637464 w 1497543"/>
              <a:gd name="connsiteY101" fmla="*/ 1485128 h 1497542"/>
              <a:gd name="connsiteX102" fmla="*/ 1202574 w 1497543"/>
              <a:gd name="connsiteY102" fmla="*/ 1202573 h 1497542"/>
              <a:gd name="connsiteX103" fmla="*/ 1214988 w 1497543"/>
              <a:gd name="connsiteY103" fmla="*/ 1172604 h 1497542"/>
              <a:gd name="connsiteX104" fmla="*/ 1172605 w 1497543"/>
              <a:gd name="connsiteY104" fmla="*/ 1130221 h 1497542"/>
              <a:gd name="connsiteX105" fmla="*/ 1130222 w 1497543"/>
              <a:gd name="connsiteY105" fmla="*/ 1172604 h 1497542"/>
              <a:gd name="connsiteX106" fmla="*/ 1172605 w 1497543"/>
              <a:gd name="connsiteY106" fmla="*/ 1214987 h 1497542"/>
              <a:gd name="connsiteX107" fmla="*/ 1202574 w 1497543"/>
              <a:gd name="connsiteY107" fmla="*/ 1202573 h 1497542"/>
              <a:gd name="connsiteX108" fmla="*/ 920018 w 1497543"/>
              <a:gd name="connsiteY108" fmla="*/ 1485128 h 1497542"/>
              <a:gd name="connsiteX109" fmla="*/ 932432 w 1497543"/>
              <a:gd name="connsiteY109" fmla="*/ 1455159 h 1497542"/>
              <a:gd name="connsiteX110" fmla="*/ 890049 w 1497543"/>
              <a:gd name="connsiteY110" fmla="*/ 1412776 h 1497542"/>
              <a:gd name="connsiteX111" fmla="*/ 847666 w 1497543"/>
              <a:gd name="connsiteY111" fmla="*/ 1455159 h 1497542"/>
              <a:gd name="connsiteX112" fmla="*/ 890049 w 1497543"/>
              <a:gd name="connsiteY112" fmla="*/ 1497542 h 1497542"/>
              <a:gd name="connsiteX113" fmla="*/ 920018 w 1497543"/>
              <a:gd name="connsiteY113" fmla="*/ 1485128 h 1497542"/>
              <a:gd name="connsiteX114" fmla="*/ 1202574 w 1497543"/>
              <a:gd name="connsiteY114" fmla="*/ 1485128 h 1497542"/>
              <a:gd name="connsiteX115" fmla="*/ 1214988 w 1497543"/>
              <a:gd name="connsiteY115" fmla="*/ 1455159 h 1497542"/>
              <a:gd name="connsiteX116" fmla="*/ 1172605 w 1497543"/>
              <a:gd name="connsiteY116" fmla="*/ 1412776 h 1497542"/>
              <a:gd name="connsiteX117" fmla="*/ 1130222 w 1497543"/>
              <a:gd name="connsiteY117" fmla="*/ 1455159 h 1497542"/>
              <a:gd name="connsiteX118" fmla="*/ 1172605 w 1497543"/>
              <a:gd name="connsiteY118" fmla="*/ 1497542 h 1497542"/>
              <a:gd name="connsiteX119" fmla="*/ 1202574 w 1497543"/>
              <a:gd name="connsiteY119" fmla="*/ 1485128 h 1497542"/>
              <a:gd name="connsiteX120" fmla="*/ 1485129 w 1497543"/>
              <a:gd name="connsiteY120" fmla="*/ 1485128 h 1497542"/>
              <a:gd name="connsiteX121" fmla="*/ 1497543 w 1497543"/>
              <a:gd name="connsiteY121" fmla="*/ 1455159 h 1497542"/>
              <a:gd name="connsiteX122" fmla="*/ 1455160 w 1497543"/>
              <a:gd name="connsiteY122" fmla="*/ 1412776 h 1497542"/>
              <a:gd name="connsiteX123" fmla="*/ 1412777 w 1497543"/>
              <a:gd name="connsiteY123" fmla="*/ 1455159 h 1497542"/>
              <a:gd name="connsiteX124" fmla="*/ 1455160 w 1497543"/>
              <a:gd name="connsiteY124" fmla="*/ 1497542 h 1497542"/>
              <a:gd name="connsiteX125" fmla="*/ 1485129 w 1497543"/>
              <a:gd name="connsiteY125" fmla="*/ 1485128 h 1497542"/>
            </a:gdLst>
            <a:ahLst/>
            <a:cxnLst/>
            <a:rect l="l" t="t" r="r" b="b"/>
            <a:pathLst>
              <a:path w="1497543" h="1497542">
                <a:moveTo>
                  <a:pt x="72353" y="72351"/>
                </a:moveTo>
                <a:cubicBezTo>
                  <a:pt x="80022" y="64682"/>
                  <a:pt x="84766" y="54086"/>
                  <a:pt x="84766" y="42382"/>
                </a:cubicBezTo>
                <a:cubicBezTo>
                  <a:pt x="84766" y="18975"/>
                  <a:pt x="65790" y="-1"/>
                  <a:pt x="42383" y="0"/>
                </a:cubicBezTo>
                <a:cubicBezTo>
                  <a:pt x="18976" y="-1"/>
                  <a:pt x="0" y="18975"/>
                  <a:pt x="0" y="42382"/>
                </a:cubicBezTo>
                <a:cubicBezTo>
                  <a:pt x="0" y="65789"/>
                  <a:pt x="18976" y="84765"/>
                  <a:pt x="42383" y="84765"/>
                </a:cubicBezTo>
                <a:cubicBezTo>
                  <a:pt x="54087" y="84766"/>
                  <a:pt x="64683" y="80021"/>
                  <a:pt x="72353" y="72351"/>
                </a:cubicBezTo>
                <a:close/>
                <a:moveTo>
                  <a:pt x="72353" y="354906"/>
                </a:moveTo>
                <a:cubicBezTo>
                  <a:pt x="80023" y="347237"/>
                  <a:pt x="84767" y="336641"/>
                  <a:pt x="84767" y="324937"/>
                </a:cubicBezTo>
                <a:cubicBezTo>
                  <a:pt x="84766" y="301530"/>
                  <a:pt x="65791" y="282554"/>
                  <a:pt x="42384" y="282555"/>
                </a:cubicBezTo>
                <a:cubicBezTo>
                  <a:pt x="18977" y="282554"/>
                  <a:pt x="0" y="301530"/>
                  <a:pt x="0" y="324937"/>
                </a:cubicBezTo>
                <a:cubicBezTo>
                  <a:pt x="1" y="348344"/>
                  <a:pt x="18977" y="367320"/>
                  <a:pt x="42384" y="367320"/>
                </a:cubicBezTo>
                <a:cubicBezTo>
                  <a:pt x="54087" y="367320"/>
                  <a:pt x="64683" y="362576"/>
                  <a:pt x="72353" y="354906"/>
                </a:cubicBezTo>
                <a:close/>
                <a:moveTo>
                  <a:pt x="354908" y="354906"/>
                </a:moveTo>
                <a:cubicBezTo>
                  <a:pt x="362578" y="347237"/>
                  <a:pt x="367322" y="336641"/>
                  <a:pt x="367322" y="324937"/>
                </a:cubicBezTo>
                <a:cubicBezTo>
                  <a:pt x="367322" y="301530"/>
                  <a:pt x="348346" y="282554"/>
                  <a:pt x="324938" y="282554"/>
                </a:cubicBezTo>
                <a:cubicBezTo>
                  <a:pt x="301532" y="282554"/>
                  <a:pt x="282555" y="301530"/>
                  <a:pt x="282556" y="324937"/>
                </a:cubicBezTo>
                <a:cubicBezTo>
                  <a:pt x="282556" y="348344"/>
                  <a:pt x="301532" y="367320"/>
                  <a:pt x="324939" y="367320"/>
                </a:cubicBezTo>
                <a:cubicBezTo>
                  <a:pt x="336642" y="367320"/>
                  <a:pt x="347238" y="362576"/>
                  <a:pt x="354908" y="354906"/>
                </a:cubicBezTo>
                <a:close/>
                <a:moveTo>
                  <a:pt x="72353" y="637462"/>
                </a:moveTo>
                <a:cubicBezTo>
                  <a:pt x="80022" y="629793"/>
                  <a:pt x="84766" y="619197"/>
                  <a:pt x="84766" y="607493"/>
                </a:cubicBezTo>
                <a:cubicBezTo>
                  <a:pt x="84766" y="584086"/>
                  <a:pt x="65790" y="565110"/>
                  <a:pt x="42383" y="565110"/>
                </a:cubicBezTo>
                <a:cubicBezTo>
                  <a:pt x="18976" y="565110"/>
                  <a:pt x="0" y="584086"/>
                  <a:pt x="0" y="607493"/>
                </a:cubicBezTo>
                <a:cubicBezTo>
                  <a:pt x="0" y="630900"/>
                  <a:pt x="18976" y="649876"/>
                  <a:pt x="42383" y="649876"/>
                </a:cubicBezTo>
                <a:cubicBezTo>
                  <a:pt x="54087" y="649876"/>
                  <a:pt x="64682" y="645132"/>
                  <a:pt x="72353" y="637462"/>
                </a:cubicBezTo>
                <a:close/>
                <a:moveTo>
                  <a:pt x="354908" y="637462"/>
                </a:moveTo>
                <a:cubicBezTo>
                  <a:pt x="362577" y="629792"/>
                  <a:pt x="367321" y="619196"/>
                  <a:pt x="367321" y="607493"/>
                </a:cubicBezTo>
                <a:cubicBezTo>
                  <a:pt x="367321" y="584086"/>
                  <a:pt x="348345" y="565110"/>
                  <a:pt x="324938" y="565110"/>
                </a:cubicBezTo>
                <a:cubicBezTo>
                  <a:pt x="301531" y="565110"/>
                  <a:pt x="282555" y="584086"/>
                  <a:pt x="282555" y="607493"/>
                </a:cubicBezTo>
                <a:cubicBezTo>
                  <a:pt x="282555" y="630900"/>
                  <a:pt x="301531" y="649876"/>
                  <a:pt x="324938" y="649876"/>
                </a:cubicBezTo>
                <a:cubicBezTo>
                  <a:pt x="336642" y="649876"/>
                  <a:pt x="347238" y="645132"/>
                  <a:pt x="354908" y="637462"/>
                </a:cubicBezTo>
                <a:close/>
                <a:moveTo>
                  <a:pt x="72353" y="920017"/>
                </a:moveTo>
                <a:cubicBezTo>
                  <a:pt x="80022" y="912348"/>
                  <a:pt x="84767" y="901752"/>
                  <a:pt x="84766" y="890048"/>
                </a:cubicBezTo>
                <a:cubicBezTo>
                  <a:pt x="84766" y="866641"/>
                  <a:pt x="65791" y="847665"/>
                  <a:pt x="42383" y="847665"/>
                </a:cubicBezTo>
                <a:cubicBezTo>
                  <a:pt x="18977" y="847665"/>
                  <a:pt x="0" y="866641"/>
                  <a:pt x="0" y="890048"/>
                </a:cubicBezTo>
                <a:cubicBezTo>
                  <a:pt x="1" y="913455"/>
                  <a:pt x="18976" y="932431"/>
                  <a:pt x="42384" y="932431"/>
                </a:cubicBezTo>
                <a:cubicBezTo>
                  <a:pt x="54087" y="932431"/>
                  <a:pt x="64683" y="927687"/>
                  <a:pt x="72353" y="920017"/>
                </a:cubicBezTo>
                <a:close/>
                <a:moveTo>
                  <a:pt x="637463" y="637463"/>
                </a:moveTo>
                <a:cubicBezTo>
                  <a:pt x="645133" y="629793"/>
                  <a:pt x="649877" y="619197"/>
                  <a:pt x="649877" y="607493"/>
                </a:cubicBezTo>
                <a:cubicBezTo>
                  <a:pt x="649877" y="584086"/>
                  <a:pt x="630901" y="565110"/>
                  <a:pt x="607494" y="565110"/>
                </a:cubicBezTo>
                <a:cubicBezTo>
                  <a:pt x="584087" y="565110"/>
                  <a:pt x="565111" y="584086"/>
                  <a:pt x="565111" y="607493"/>
                </a:cubicBezTo>
                <a:cubicBezTo>
                  <a:pt x="565111" y="630900"/>
                  <a:pt x="584087" y="649876"/>
                  <a:pt x="607494" y="649876"/>
                </a:cubicBezTo>
                <a:cubicBezTo>
                  <a:pt x="619197" y="649876"/>
                  <a:pt x="629793" y="645132"/>
                  <a:pt x="637463" y="637463"/>
                </a:cubicBezTo>
                <a:close/>
                <a:moveTo>
                  <a:pt x="354908" y="920017"/>
                </a:moveTo>
                <a:cubicBezTo>
                  <a:pt x="362578" y="912347"/>
                  <a:pt x="367322" y="901751"/>
                  <a:pt x="367321" y="890048"/>
                </a:cubicBezTo>
                <a:cubicBezTo>
                  <a:pt x="367321" y="866641"/>
                  <a:pt x="348346" y="847665"/>
                  <a:pt x="324938" y="847665"/>
                </a:cubicBezTo>
                <a:cubicBezTo>
                  <a:pt x="301532" y="847665"/>
                  <a:pt x="282555" y="866641"/>
                  <a:pt x="282555" y="890048"/>
                </a:cubicBezTo>
                <a:cubicBezTo>
                  <a:pt x="282556" y="913455"/>
                  <a:pt x="301531" y="932431"/>
                  <a:pt x="324939" y="932431"/>
                </a:cubicBezTo>
                <a:cubicBezTo>
                  <a:pt x="336642" y="932431"/>
                  <a:pt x="347238" y="927687"/>
                  <a:pt x="354908" y="920017"/>
                </a:cubicBezTo>
                <a:close/>
                <a:moveTo>
                  <a:pt x="72352" y="1202573"/>
                </a:moveTo>
                <a:cubicBezTo>
                  <a:pt x="80022" y="1194903"/>
                  <a:pt x="84766" y="1184307"/>
                  <a:pt x="84766" y="1172604"/>
                </a:cubicBezTo>
                <a:cubicBezTo>
                  <a:pt x="84766" y="1149197"/>
                  <a:pt x="65790" y="1130221"/>
                  <a:pt x="42383" y="1130221"/>
                </a:cubicBezTo>
                <a:cubicBezTo>
                  <a:pt x="18976" y="1130221"/>
                  <a:pt x="0" y="1149197"/>
                  <a:pt x="0" y="1172604"/>
                </a:cubicBezTo>
                <a:cubicBezTo>
                  <a:pt x="0" y="1196011"/>
                  <a:pt x="18976" y="1214987"/>
                  <a:pt x="42383" y="1214987"/>
                </a:cubicBezTo>
                <a:cubicBezTo>
                  <a:pt x="54087" y="1214987"/>
                  <a:pt x="64682" y="1210243"/>
                  <a:pt x="72352" y="1202573"/>
                </a:cubicBezTo>
                <a:close/>
                <a:moveTo>
                  <a:pt x="637464" y="920017"/>
                </a:moveTo>
                <a:cubicBezTo>
                  <a:pt x="645133" y="912348"/>
                  <a:pt x="649877" y="901752"/>
                  <a:pt x="649877" y="890048"/>
                </a:cubicBezTo>
                <a:cubicBezTo>
                  <a:pt x="649877" y="866641"/>
                  <a:pt x="630901" y="847665"/>
                  <a:pt x="607494" y="847665"/>
                </a:cubicBezTo>
                <a:cubicBezTo>
                  <a:pt x="584087" y="847665"/>
                  <a:pt x="565111" y="866642"/>
                  <a:pt x="565111" y="890048"/>
                </a:cubicBezTo>
                <a:cubicBezTo>
                  <a:pt x="565111" y="913455"/>
                  <a:pt x="584087" y="932431"/>
                  <a:pt x="607494" y="932431"/>
                </a:cubicBezTo>
                <a:cubicBezTo>
                  <a:pt x="619198" y="932431"/>
                  <a:pt x="629794" y="927687"/>
                  <a:pt x="637464" y="920017"/>
                </a:cubicBezTo>
                <a:close/>
                <a:moveTo>
                  <a:pt x="354907" y="1202573"/>
                </a:moveTo>
                <a:cubicBezTo>
                  <a:pt x="362577" y="1194903"/>
                  <a:pt x="367321" y="1184307"/>
                  <a:pt x="367321" y="1172604"/>
                </a:cubicBezTo>
                <a:cubicBezTo>
                  <a:pt x="367321" y="1149197"/>
                  <a:pt x="348345" y="1130221"/>
                  <a:pt x="324938" y="1130221"/>
                </a:cubicBezTo>
                <a:cubicBezTo>
                  <a:pt x="301531" y="1130221"/>
                  <a:pt x="282555" y="1149197"/>
                  <a:pt x="282555" y="1172604"/>
                </a:cubicBezTo>
                <a:cubicBezTo>
                  <a:pt x="282555" y="1196011"/>
                  <a:pt x="301531" y="1214987"/>
                  <a:pt x="324938" y="1214987"/>
                </a:cubicBezTo>
                <a:cubicBezTo>
                  <a:pt x="336642" y="1214987"/>
                  <a:pt x="347237" y="1210243"/>
                  <a:pt x="354907" y="1202573"/>
                </a:cubicBezTo>
                <a:close/>
                <a:moveTo>
                  <a:pt x="72353" y="1485128"/>
                </a:moveTo>
                <a:cubicBezTo>
                  <a:pt x="80022" y="1477458"/>
                  <a:pt x="84766" y="1466862"/>
                  <a:pt x="84766" y="1455159"/>
                </a:cubicBezTo>
                <a:cubicBezTo>
                  <a:pt x="84766" y="1431752"/>
                  <a:pt x="65790" y="1412776"/>
                  <a:pt x="42383" y="1412776"/>
                </a:cubicBezTo>
                <a:cubicBezTo>
                  <a:pt x="18977" y="1412776"/>
                  <a:pt x="0" y="1431752"/>
                  <a:pt x="0" y="1455159"/>
                </a:cubicBezTo>
                <a:cubicBezTo>
                  <a:pt x="0" y="1478566"/>
                  <a:pt x="18976" y="1497542"/>
                  <a:pt x="42383" y="1497542"/>
                </a:cubicBezTo>
                <a:cubicBezTo>
                  <a:pt x="54087" y="1497542"/>
                  <a:pt x="64683" y="1492798"/>
                  <a:pt x="72353" y="1485128"/>
                </a:cubicBezTo>
                <a:close/>
                <a:moveTo>
                  <a:pt x="920019" y="920017"/>
                </a:moveTo>
                <a:cubicBezTo>
                  <a:pt x="927688" y="912347"/>
                  <a:pt x="932432" y="901751"/>
                  <a:pt x="932432" y="890048"/>
                </a:cubicBezTo>
                <a:cubicBezTo>
                  <a:pt x="932432" y="866641"/>
                  <a:pt x="913456" y="847665"/>
                  <a:pt x="890049" y="847665"/>
                </a:cubicBezTo>
                <a:cubicBezTo>
                  <a:pt x="866643" y="847665"/>
                  <a:pt x="847666" y="866641"/>
                  <a:pt x="847666" y="890048"/>
                </a:cubicBezTo>
                <a:cubicBezTo>
                  <a:pt x="847666" y="913455"/>
                  <a:pt x="866642" y="932431"/>
                  <a:pt x="890049" y="932431"/>
                </a:cubicBezTo>
                <a:cubicBezTo>
                  <a:pt x="901753" y="932431"/>
                  <a:pt x="912349" y="927687"/>
                  <a:pt x="920019" y="920017"/>
                </a:cubicBezTo>
                <a:close/>
                <a:moveTo>
                  <a:pt x="637463" y="1202573"/>
                </a:moveTo>
                <a:cubicBezTo>
                  <a:pt x="645133" y="1194903"/>
                  <a:pt x="649877" y="1184308"/>
                  <a:pt x="649877" y="1172604"/>
                </a:cubicBezTo>
                <a:cubicBezTo>
                  <a:pt x="649877" y="1149197"/>
                  <a:pt x="630901" y="1130221"/>
                  <a:pt x="607494" y="1130221"/>
                </a:cubicBezTo>
                <a:cubicBezTo>
                  <a:pt x="584087" y="1130221"/>
                  <a:pt x="565111" y="1149197"/>
                  <a:pt x="565111" y="1172604"/>
                </a:cubicBezTo>
                <a:cubicBezTo>
                  <a:pt x="565111" y="1196011"/>
                  <a:pt x="584087" y="1214987"/>
                  <a:pt x="607494" y="1214987"/>
                </a:cubicBezTo>
                <a:cubicBezTo>
                  <a:pt x="619197" y="1214987"/>
                  <a:pt x="629793" y="1210243"/>
                  <a:pt x="637463" y="1202573"/>
                </a:cubicBezTo>
                <a:close/>
                <a:moveTo>
                  <a:pt x="354908" y="1485128"/>
                </a:moveTo>
                <a:cubicBezTo>
                  <a:pt x="362577" y="1477458"/>
                  <a:pt x="367321" y="1466862"/>
                  <a:pt x="367321" y="1455159"/>
                </a:cubicBezTo>
                <a:cubicBezTo>
                  <a:pt x="367321" y="1431752"/>
                  <a:pt x="348345" y="1412776"/>
                  <a:pt x="324938" y="1412776"/>
                </a:cubicBezTo>
                <a:cubicBezTo>
                  <a:pt x="301532" y="1412776"/>
                  <a:pt x="282555" y="1431752"/>
                  <a:pt x="282555" y="1455159"/>
                </a:cubicBezTo>
                <a:cubicBezTo>
                  <a:pt x="282556" y="1478566"/>
                  <a:pt x="301531" y="1497542"/>
                  <a:pt x="324939" y="1497542"/>
                </a:cubicBezTo>
                <a:cubicBezTo>
                  <a:pt x="336642" y="1497542"/>
                  <a:pt x="347238" y="1492798"/>
                  <a:pt x="354908" y="1485128"/>
                </a:cubicBezTo>
                <a:close/>
                <a:moveTo>
                  <a:pt x="920018" y="1202573"/>
                </a:moveTo>
                <a:cubicBezTo>
                  <a:pt x="927688" y="1194903"/>
                  <a:pt x="932432" y="1184307"/>
                  <a:pt x="932432" y="1172604"/>
                </a:cubicBezTo>
                <a:cubicBezTo>
                  <a:pt x="932432" y="1149197"/>
                  <a:pt x="913456" y="1130221"/>
                  <a:pt x="890049" y="1130221"/>
                </a:cubicBezTo>
                <a:cubicBezTo>
                  <a:pt x="866642" y="1130221"/>
                  <a:pt x="847666" y="1149197"/>
                  <a:pt x="847666" y="1172604"/>
                </a:cubicBezTo>
                <a:cubicBezTo>
                  <a:pt x="847666" y="1196011"/>
                  <a:pt x="866642" y="1214987"/>
                  <a:pt x="890049" y="1214987"/>
                </a:cubicBezTo>
                <a:cubicBezTo>
                  <a:pt x="901752" y="1214987"/>
                  <a:pt x="912348" y="1210243"/>
                  <a:pt x="920018" y="1202573"/>
                </a:cubicBezTo>
                <a:close/>
                <a:moveTo>
                  <a:pt x="637464" y="1485128"/>
                </a:moveTo>
                <a:cubicBezTo>
                  <a:pt x="645133" y="1477458"/>
                  <a:pt x="649877" y="1466863"/>
                  <a:pt x="649877" y="1455159"/>
                </a:cubicBezTo>
                <a:cubicBezTo>
                  <a:pt x="649877" y="1431752"/>
                  <a:pt x="630901" y="1412776"/>
                  <a:pt x="607494" y="1412776"/>
                </a:cubicBezTo>
                <a:cubicBezTo>
                  <a:pt x="584087" y="1412776"/>
                  <a:pt x="565111" y="1431752"/>
                  <a:pt x="565111" y="1455159"/>
                </a:cubicBezTo>
                <a:cubicBezTo>
                  <a:pt x="565111" y="1478566"/>
                  <a:pt x="584087" y="1497542"/>
                  <a:pt x="607494" y="1497542"/>
                </a:cubicBezTo>
                <a:cubicBezTo>
                  <a:pt x="619198" y="1497542"/>
                  <a:pt x="629793" y="1492798"/>
                  <a:pt x="637464" y="1485128"/>
                </a:cubicBezTo>
                <a:close/>
                <a:moveTo>
                  <a:pt x="1202574" y="1202573"/>
                </a:moveTo>
                <a:cubicBezTo>
                  <a:pt x="1210244" y="1194903"/>
                  <a:pt x="1214988" y="1184308"/>
                  <a:pt x="1214988" y="1172604"/>
                </a:cubicBezTo>
                <a:cubicBezTo>
                  <a:pt x="1214988" y="1149197"/>
                  <a:pt x="1196012" y="1130221"/>
                  <a:pt x="1172605" y="1130221"/>
                </a:cubicBezTo>
                <a:cubicBezTo>
                  <a:pt x="1149198" y="1130221"/>
                  <a:pt x="1130222" y="1149197"/>
                  <a:pt x="1130222" y="1172604"/>
                </a:cubicBezTo>
                <a:cubicBezTo>
                  <a:pt x="1130222" y="1196011"/>
                  <a:pt x="1149198" y="1214987"/>
                  <a:pt x="1172605" y="1214987"/>
                </a:cubicBezTo>
                <a:cubicBezTo>
                  <a:pt x="1184308" y="1214987"/>
                  <a:pt x="1194904" y="1210243"/>
                  <a:pt x="1202574" y="1202573"/>
                </a:cubicBezTo>
                <a:close/>
                <a:moveTo>
                  <a:pt x="920018" y="1485128"/>
                </a:moveTo>
                <a:cubicBezTo>
                  <a:pt x="927688" y="1477458"/>
                  <a:pt x="932432" y="1466862"/>
                  <a:pt x="932432" y="1455159"/>
                </a:cubicBezTo>
                <a:cubicBezTo>
                  <a:pt x="932432" y="1431752"/>
                  <a:pt x="913456" y="1412776"/>
                  <a:pt x="890049" y="1412776"/>
                </a:cubicBezTo>
                <a:cubicBezTo>
                  <a:pt x="866642" y="1412776"/>
                  <a:pt x="847666" y="1431752"/>
                  <a:pt x="847666" y="1455159"/>
                </a:cubicBezTo>
                <a:cubicBezTo>
                  <a:pt x="847666" y="1478566"/>
                  <a:pt x="866642" y="1497542"/>
                  <a:pt x="890049" y="1497542"/>
                </a:cubicBezTo>
                <a:cubicBezTo>
                  <a:pt x="901753" y="1497542"/>
                  <a:pt x="912349" y="1492798"/>
                  <a:pt x="920018" y="1485128"/>
                </a:cubicBezTo>
                <a:close/>
                <a:moveTo>
                  <a:pt x="1202574" y="1485128"/>
                </a:moveTo>
                <a:cubicBezTo>
                  <a:pt x="1210244" y="1477458"/>
                  <a:pt x="1214988" y="1466863"/>
                  <a:pt x="1214988" y="1455159"/>
                </a:cubicBezTo>
                <a:cubicBezTo>
                  <a:pt x="1214988" y="1431752"/>
                  <a:pt x="1196012" y="1412776"/>
                  <a:pt x="1172605" y="1412776"/>
                </a:cubicBezTo>
                <a:cubicBezTo>
                  <a:pt x="1149198" y="1412776"/>
                  <a:pt x="1130222" y="1431752"/>
                  <a:pt x="1130222" y="1455159"/>
                </a:cubicBezTo>
                <a:cubicBezTo>
                  <a:pt x="1130222" y="1478566"/>
                  <a:pt x="1149198" y="1497542"/>
                  <a:pt x="1172605" y="1497542"/>
                </a:cubicBezTo>
                <a:cubicBezTo>
                  <a:pt x="1184308" y="1497542"/>
                  <a:pt x="1194904" y="1492798"/>
                  <a:pt x="1202574" y="1485128"/>
                </a:cubicBezTo>
                <a:close/>
                <a:moveTo>
                  <a:pt x="1485129" y="1485128"/>
                </a:moveTo>
                <a:cubicBezTo>
                  <a:pt x="1492799" y="1477458"/>
                  <a:pt x="1497543" y="1466862"/>
                  <a:pt x="1497543" y="1455159"/>
                </a:cubicBezTo>
                <a:cubicBezTo>
                  <a:pt x="1497543" y="1431752"/>
                  <a:pt x="1478567" y="1412776"/>
                  <a:pt x="1455160" y="1412776"/>
                </a:cubicBezTo>
                <a:cubicBezTo>
                  <a:pt x="1431753" y="1412776"/>
                  <a:pt x="1412777" y="1431752"/>
                  <a:pt x="1412777" y="1455159"/>
                </a:cubicBezTo>
                <a:cubicBezTo>
                  <a:pt x="1412777" y="1478566"/>
                  <a:pt x="1431753" y="1497542"/>
                  <a:pt x="1455160" y="1497542"/>
                </a:cubicBezTo>
                <a:cubicBezTo>
                  <a:pt x="1466864" y="1497542"/>
                  <a:pt x="1477459" y="1492798"/>
                  <a:pt x="1485129" y="148512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 flipV="1">
            <a:off x="0" y="0"/>
            <a:ext cx="3563992" cy="2181172"/>
          </a:xfrm>
          <a:custGeom>
            <a:avLst/>
            <a:gdLst>
              <a:gd name="connsiteX0" fmla="*/ 7273060 w 7739574"/>
              <a:gd name="connsiteY0" fmla="*/ 52 h 5014789"/>
              <a:gd name="connsiteX1" fmla="*/ 7631964 w 7739574"/>
              <a:gd name="connsiteY1" fmla="*/ 90705 h 5014789"/>
              <a:gd name="connsiteX2" fmla="*/ 7739574 w 7739574"/>
              <a:gd name="connsiteY2" fmla="*/ 141343 h 5014789"/>
              <a:gd name="connsiteX3" fmla="*/ 7739574 w 7739574"/>
              <a:gd name="connsiteY3" fmla="*/ 5014789 h 5014789"/>
              <a:gd name="connsiteX4" fmla="*/ 0 w 7739574"/>
              <a:gd name="connsiteY4" fmla="*/ 5014789 h 5014789"/>
              <a:gd name="connsiteX5" fmla="*/ 11383 w 7739574"/>
              <a:gd name="connsiteY5" fmla="*/ 4963174 h 5014789"/>
              <a:gd name="connsiteX6" fmla="*/ 525975 w 7739574"/>
              <a:gd name="connsiteY6" fmla="*/ 4310846 h 5014789"/>
              <a:gd name="connsiteX7" fmla="*/ 2891803 w 7739574"/>
              <a:gd name="connsiteY7" fmla="*/ 3962503 h 5014789"/>
              <a:gd name="connsiteX8" fmla="*/ 4299688 w 7739574"/>
              <a:gd name="connsiteY8" fmla="*/ 2032103 h 5014789"/>
              <a:gd name="connsiteX9" fmla="*/ 6201060 w 7739574"/>
              <a:gd name="connsiteY9" fmla="*/ 1669246 h 5014789"/>
              <a:gd name="connsiteX10" fmla="*/ 7173517 w 7739574"/>
              <a:gd name="connsiteY10" fmla="*/ 14618 h 5014789"/>
              <a:gd name="connsiteX11" fmla="*/ 7273060 w 7739574"/>
              <a:gd name="connsiteY11" fmla="*/ 52 h 5014789"/>
            </a:gdLst>
            <a:ahLst/>
            <a:cxnLst/>
            <a:rect l="l" t="t" r="r" b="b"/>
            <a:pathLst>
              <a:path w="7739574" h="5014789">
                <a:moveTo>
                  <a:pt x="7273060" y="52"/>
                </a:moveTo>
                <a:cubicBezTo>
                  <a:pt x="7378439" y="-1547"/>
                  <a:pt x="7500514" y="33980"/>
                  <a:pt x="7631964" y="90705"/>
                </a:cubicBezTo>
                <a:lnTo>
                  <a:pt x="7739574" y="141343"/>
                </a:lnTo>
                <a:lnTo>
                  <a:pt x="7739574" y="5014789"/>
                </a:lnTo>
                <a:lnTo>
                  <a:pt x="0" y="5014789"/>
                </a:lnTo>
                <a:lnTo>
                  <a:pt x="11383" y="4963174"/>
                </a:lnTo>
                <a:cubicBezTo>
                  <a:pt x="82041" y="4700256"/>
                  <a:pt x="217546" y="4466573"/>
                  <a:pt x="525975" y="4310846"/>
                </a:cubicBezTo>
                <a:cubicBezTo>
                  <a:pt x="1019460" y="4061684"/>
                  <a:pt x="2262851" y="4342293"/>
                  <a:pt x="2891803" y="3962503"/>
                </a:cubicBezTo>
                <a:cubicBezTo>
                  <a:pt x="3520755" y="3582713"/>
                  <a:pt x="3748145" y="2414312"/>
                  <a:pt x="4299688" y="2032103"/>
                </a:cubicBezTo>
                <a:cubicBezTo>
                  <a:pt x="4851231" y="1649894"/>
                  <a:pt x="5722089" y="2005493"/>
                  <a:pt x="6201060" y="1669246"/>
                </a:cubicBezTo>
                <a:cubicBezTo>
                  <a:pt x="6680031" y="1332999"/>
                  <a:pt x="6675193" y="164599"/>
                  <a:pt x="7173517" y="14618"/>
                </a:cubicBezTo>
                <a:cubicBezTo>
                  <a:pt x="7204662" y="5244"/>
                  <a:pt x="7237934" y="586"/>
                  <a:pt x="7273060" y="52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36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 flipV="1">
            <a:off x="0" y="0"/>
            <a:ext cx="4524284" cy="1783062"/>
          </a:xfrm>
          <a:custGeom>
            <a:avLst/>
            <a:gdLst>
              <a:gd name="connsiteX0" fmla="*/ 7273060 w 7739574"/>
              <a:gd name="connsiteY0" fmla="*/ 52 h 5014789"/>
              <a:gd name="connsiteX1" fmla="*/ 7631964 w 7739574"/>
              <a:gd name="connsiteY1" fmla="*/ 90705 h 5014789"/>
              <a:gd name="connsiteX2" fmla="*/ 7739574 w 7739574"/>
              <a:gd name="connsiteY2" fmla="*/ 141343 h 5014789"/>
              <a:gd name="connsiteX3" fmla="*/ 7739574 w 7739574"/>
              <a:gd name="connsiteY3" fmla="*/ 5014789 h 5014789"/>
              <a:gd name="connsiteX4" fmla="*/ 0 w 7739574"/>
              <a:gd name="connsiteY4" fmla="*/ 5014789 h 5014789"/>
              <a:gd name="connsiteX5" fmla="*/ 11383 w 7739574"/>
              <a:gd name="connsiteY5" fmla="*/ 4963174 h 5014789"/>
              <a:gd name="connsiteX6" fmla="*/ 525975 w 7739574"/>
              <a:gd name="connsiteY6" fmla="*/ 4310846 h 5014789"/>
              <a:gd name="connsiteX7" fmla="*/ 2891803 w 7739574"/>
              <a:gd name="connsiteY7" fmla="*/ 3962503 h 5014789"/>
              <a:gd name="connsiteX8" fmla="*/ 4299688 w 7739574"/>
              <a:gd name="connsiteY8" fmla="*/ 2032103 h 5014789"/>
              <a:gd name="connsiteX9" fmla="*/ 6201060 w 7739574"/>
              <a:gd name="connsiteY9" fmla="*/ 1669246 h 5014789"/>
              <a:gd name="connsiteX10" fmla="*/ 7173517 w 7739574"/>
              <a:gd name="connsiteY10" fmla="*/ 14618 h 5014789"/>
              <a:gd name="connsiteX11" fmla="*/ 7273060 w 7739574"/>
              <a:gd name="connsiteY11" fmla="*/ 52 h 5014789"/>
            </a:gdLst>
            <a:ahLst/>
            <a:cxnLst/>
            <a:rect l="l" t="t" r="r" b="b"/>
            <a:pathLst>
              <a:path w="7739574" h="5014789">
                <a:moveTo>
                  <a:pt x="7273060" y="52"/>
                </a:moveTo>
                <a:cubicBezTo>
                  <a:pt x="7378439" y="-1547"/>
                  <a:pt x="7500514" y="33980"/>
                  <a:pt x="7631964" y="90705"/>
                </a:cubicBezTo>
                <a:lnTo>
                  <a:pt x="7739574" y="141343"/>
                </a:lnTo>
                <a:lnTo>
                  <a:pt x="7739574" y="5014789"/>
                </a:lnTo>
                <a:lnTo>
                  <a:pt x="0" y="5014789"/>
                </a:lnTo>
                <a:lnTo>
                  <a:pt x="11383" y="4963174"/>
                </a:lnTo>
                <a:cubicBezTo>
                  <a:pt x="82041" y="4700256"/>
                  <a:pt x="217546" y="4466573"/>
                  <a:pt x="525975" y="4310846"/>
                </a:cubicBezTo>
                <a:cubicBezTo>
                  <a:pt x="1019460" y="4061684"/>
                  <a:pt x="2262851" y="4342293"/>
                  <a:pt x="2891803" y="3962503"/>
                </a:cubicBezTo>
                <a:cubicBezTo>
                  <a:pt x="3520755" y="3582713"/>
                  <a:pt x="3748145" y="2414312"/>
                  <a:pt x="4299688" y="2032103"/>
                </a:cubicBezTo>
                <a:cubicBezTo>
                  <a:pt x="4851231" y="1649894"/>
                  <a:pt x="5722089" y="2005493"/>
                  <a:pt x="6201060" y="1669246"/>
                </a:cubicBezTo>
                <a:cubicBezTo>
                  <a:pt x="6680031" y="1332999"/>
                  <a:pt x="6675193" y="164599"/>
                  <a:pt x="7173517" y="14618"/>
                </a:cubicBezTo>
                <a:cubicBezTo>
                  <a:pt x="7204662" y="5244"/>
                  <a:pt x="7237934" y="586"/>
                  <a:pt x="7273060" y="52"/>
                </a:cubicBezTo>
                <a:close/>
              </a:path>
            </a:pathLst>
          </a:custGeom>
          <a:gradFill>
            <a:gsLst>
              <a:gs pos="25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-11430" y="6592532"/>
            <a:ext cx="12211685" cy="282918"/>
          </a:xfrm>
          <a:prstGeom prst="rect">
            <a:avLst/>
          </a:prstGeom>
          <a:solidFill>
            <a:schemeClr val="accent1">
              <a:lumMod val="40000"/>
              <a:lumOff val="60000"/>
              <a:alpha val="82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523516" y="-1610691"/>
            <a:ext cx="3478615" cy="5894718"/>
          </a:xfrm>
          <a:prstGeom prst="roundRect">
            <a:avLst>
              <a:gd name="adj" fmla="val 50000"/>
            </a:avLst>
          </a:prstGeom>
          <a:gradFill>
            <a:gsLst>
              <a:gs pos="2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588482" y="-924310"/>
            <a:ext cx="899875" cy="6035501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  <a:alpha val="82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alphaModFix amt="100000"/>
          </a:blip>
          <a:srcRect l="20352" t="10687" r="14213" b="5672"/>
          <a:stretch>
            <a:fillRect/>
          </a:stretch>
        </p:blipFill>
        <p:spPr>
          <a:xfrm>
            <a:off x="6866831" y="1741805"/>
            <a:ext cx="5420360" cy="4600575"/>
          </a:xfrm>
          <a:custGeom>
            <a:avLst/>
            <a:gdLst>
              <a:gd name="connsiteX0" fmla="*/ 0 w 5420360"/>
              <a:gd name="connsiteY0" fmla="*/ 0 h 4600575"/>
              <a:gd name="connsiteX1" fmla="*/ 5420360 w 5420360"/>
              <a:gd name="connsiteY1" fmla="*/ 0 h 4600575"/>
              <a:gd name="connsiteX2" fmla="*/ 5420360 w 5420360"/>
              <a:gd name="connsiteY2" fmla="*/ 4600575 h 4600575"/>
              <a:gd name="connsiteX3" fmla="*/ 3591175 w 5420360"/>
              <a:gd name="connsiteY3" fmla="*/ 4600575 h 4600575"/>
              <a:gd name="connsiteX4" fmla="*/ 3591175 w 5420360"/>
              <a:gd name="connsiteY4" fmla="*/ 4338956 h 4600575"/>
              <a:gd name="connsiteX5" fmla="*/ 2049834 w 5420360"/>
              <a:gd name="connsiteY5" fmla="*/ 4338956 h 4600575"/>
              <a:gd name="connsiteX6" fmla="*/ 2049834 w 5420360"/>
              <a:gd name="connsiteY6" fmla="*/ 4600575 h 4600575"/>
              <a:gd name="connsiteX7" fmla="*/ 0 w 5420360"/>
              <a:gd name="connsiteY7" fmla="*/ 4600575 h 4600575"/>
              <a:gd name="connsiteX8" fmla="*/ 0 w 5420360"/>
              <a:gd name="connsiteY8" fmla="*/ 0 h 4600575"/>
            </a:gdLst>
            <a:ahLst/>
            <a:cxnLst/>
            <a:rect l="l" t="t" r="r" b="b"/>
            <a:pathLst>
              <a:path w="5420360" h="4600575">
                <a:moveTo>
                  <a:pt x="0" y="0"/>
                </a:moveTo>
                <a:lnTo>
                  <a:pt x="5420360" y="0"/>
                </a:lnTo>
                <a:lnTo>
                  <a:pt x="5420360" y="4600575"/>
                </a:lnTo>
                <a:lnTo>
                  <a:pt x="3591175" y="4600575"/>
                </a:lnTo>
                <a:lnTo>
                  <a:pt x="3591175" y="4338956"/>
                </a:lnTo>
                <a:lnTo>
                  <a:pt x="2049834" y="4338956"/>
                </a:lnTo>
                <a:lnTo>
                  <a:pt x="2049834" y="4600575"/>
                </a:lnTo>
                <a:lnTo>
                  <a:pt x="0" y="460057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1" name="标题 1"/>
          <p:cNvSpPr txBox="1"/>
          <p:nvPr/>
        </p:nvSpPr>
        <p:spPr>
          <a:xfrm>
            <a:off x="8986697" y="259898"/>
            <a:ext cx="2007877" cy="648152"/>
          </a:xfrm>
          <a:custGeom>
            <a:avLst/>
            <a:gdLst>
              <a:gd name="connsiteX0" fmla="*/ 2788648 w 2866119"/>
              <a:gd name="connsiteY0" fmla="*/ 770254 h 925196"/>
              <a:gd name="connsiteX1" fmla="*/ 2866119 w 2866119"/>
              <a:gd name="connsiteY1" fmla="*/ 847725 h 925196"/>
              <a:gd name="connsiteX2" fmla="*/ 2788648 w 2866119"/>
              <a:gd name="connsiteY2" fmla="*/ 925196 h 925196"/>
              <a:gd name="connsiteX3" fmla="*/ 2711177 w 2866119"/>
              <a:gd name="connsiteY3" fmla="*/ 847725 h 925196"/>
              <a:gd name="connsiteX4" fmla="*/ 2788648 w 2866119"/>
              <a:gd name="connsiteY4" fmla="*/ 770254 h 925196"/>
              <a:gd name="connsiteX5" fmla="*/ 2336786 w 2866119"/>
              <a:gd name="connsiteY5" fmla="*/ 770254 h 925196"/>
              <a:gd name="connsiteX6" fmla="*/ 2414257 w 2866119"/>
              <a:gd name="connsiteY6" fmla="*/ 847725 h 925196"/>
              <a:gd name="connsiteX7" fmla="*/ 2336786 w 2866119"/>
              <a:gd name="connsiteY7" fmla="*/ 925196 h 925196"/>
              <a:gd name="connsiteX8" fmla="*/ 2259315 w 2866119"/>
              <a:gd name="connsiteY8" fmla="*/ 847725 h 925196"/>
              <a:gd name="connsiteX9" fmla="*/ 2336786 w 2866119"/>
              <a:gd name="connsiteY9" fmla="*/ 770254 h 925196"/>
              <a:gd name="connsiteX10" fmla="*/ 1884923 w 2866119"/>
              <a:gd name="connsiteY10" fmla="*/ 770254 h 925196"/>
              <a:gd name="connsiteX11" fmla="*/ 1962394 w 2866119"/>
              <a:gd name="connsiteY11" fmla="*/ 847725 h 925196"/>
              <a:gd name="connsiteX12" fmla="*/ 1884923 w 2866119"/>
              <a:gd name="connsiteY12" fmla="*/ 925196 h 925196"/>
              <a:gd name="connsiteX13" fmla="*/ 1807452 w 2866119"/>
              <a:gd name="connsiteY13" fmla="*/ 847725 h 925196"/>
              <a:gd name="connsiteX14" fmla="*/ 1884923 w 2866119"/>
              <a:gd name="connsiteY14" fmla="*/ 770254 h 925196"/>
              <a:gd name="connsiteX15" fmla="*/ 1433060 w 2866119"/>
              <a:gd name="connsiteY15" fmla="*/ 770254 h 925196"/>
              <a:gd name="connsiteX16" fmla="*/ 1510531 w 2866119"/>
              <a:gd name="connsiteY16" fmla="*/ 847725 h 925196"/>
              <a:gd name="connsiteX17" fmla="*/ 1433060 w 2866119"/>
              <a:gd name="connsiteY17" fmla="*/ 925196 h 925196"/>
              <a:gd name="connsiteX18" fmla="*/ 1355589 w 2866119"/>
              <a:gd name="connsiteY18" fmla="*/ 847725 h 925196"/>
              <a:gd name="connsiteX19" fmla="*/ 1433060 w 2866119"/>
              <a:gd name="connsiteY19" fmla="*/ 770254 h 925196"/>
              <a:gd name="connsiteX20" fmla="*/ 981197 w 2866119"/>
              <a:gd name="connsiteY20" fmla="*/ 770254 h 925196"/>
              <a:gd name="connsiteX21" fmla="*/ 1058668 w 2866119"/>
              <a:gd name="connsiteY21" fmla="*/ 847725 h 925196"/>
              <a:gd name="connsiteX22" fmla="*/ 981197 w 2866119"/>
              <a:gd name="connsiteY22" fmla="*/ 925196 h 925196"/>
              <a:gd name="connsiteX23" fmla="*/ 903726 w 2866119"/>
              <a:gd name="connsiteY23" fmla="*/ 847725 h 925196"/>
              <a:gd name="connsiteX24" fmla="*/ 981197 w 2866119"/>
              <a:gd name="connsiteY24" fmla="*/ 770254 h 925196"/>
              <a:gd name="connsiteX25" fmla="*/ 529334 w 2866119"/>
              <a:gd name="connsiteY25" fmla="*/ 770254 h 925196"/>
              <a:gd name="connsiteX26" fmla="*/ 606805 w 2866119"/>
              <a:gd name="connsiteY26" fmla="*/ 847725 h 925196"/>
              <a:gd name="connsiteX27" fmla="*/ 529334 w 2866119"/>
              <a:gd name="connsiteY27" fmla="*/ 925196 h 925196"/>
              <a:gd name="connsiteX28" fmla="*/ 451863 w 2866119"/>
              <a:gd name="connsiteY28" fmla="*/ 847725 h 925196"/>
              <a:gd name="connsiteX29" fmla="*/ 529334 w 2866119"/>
              <a:gd name="connsiteY29" fmla="*/ 770254 h 925196"/>
              <a:gd name="connsiteX30" fmla="*/ 77471 w 2866119"/>
              <a:gd name="connsiteY30" fmla="*/ 770254 h 925196"/>
              <a:gd name="connsiteX31" fmla="*/ 154942 w 2866119"/>
              <a:gd name="connsiteY31" fmla="*/ 847725 h 925196"/>
              <a:gd name="connsiteX32" fmla="*/ 77471 w 2866119"/>
              <a:gd name="connsiteY32" fmla="*/ 925196 h 925196"/>
              <a:gd name="connsiteX33" fmla="*/ 0 w 2866119"/>
              <a:gd name="connsiteY33" fmla="*/ 847725 h 925196"/>
              <a:gd name="connsiteX34" fmla="*/ 77471 w 2866119"/>
              <a:gd name="connsiteY34" fmla="*/ 770254 h 925196"/>
              <a:gd name="connsiteX35" fmla="*/ 2788648 w 2866119"/>
              <a:gd name="connsiteY35" fmla="*/ 385127 h 925196"/>
              <a:gd name="connsiteX36" fmla="*/ 2866119 w 2866119"/>
              <a:gd name="connsiteY36" fmla="*/ 462598 h 925196"/>
              <a:gd name="connsiteX37" fmla="*/ 2788648 w 2866119"/>
              <a:gd name="connsiteY37" fmla="*/ 540069 h 925196"/>
              <a:gd name="connsiteX38" fmla="*/ 2711177 w 2866119"/>
              <a:gd name="connsiteY38" fmla="*/ 462598 h 925196"/>
              <a:gd name="connsiteX39" fmla="*/ 2788648 w 2866119"/>
              <a:gd name="connsiteY39" fmla="*/ 385127 h 925196"/>
              <a:gd name="connsiteX40" fmla="*/ 2336786 w 2866119"/>
              <a:gd name="connsiteY40" fmla="*/ 385127 h 925196"/>
              <a:gd name="connsiteX41" fmla="*/ 2414257 w 2866119"/>
              <a:gd name="connsiteY41" fmla="*/ 462598 h 925196"/>
              <a:gd name="connsiteX42" fmla="*/ 2336786 w 2866119"/>
              <a:gd name="connsiteY42" fmla="*/ 540069 h 925196"/>
              <a:gd name="connsiteX43" fmla="*/ 2259315 w 2866119"/>
              <a:gd name="connsiteY43" fmla="*/ 462598 h 925196"/>
              <a:gd name="connsiteX44" fmla="*/ 2336786 w 2866119"/>
              <a:gd name="connsiteY44" fmla="*/ 385127 h 925196"/>
              <a:gd name="connsiteX45" fmla="*/ 1884923 w 2866119"/>
              <a:gd name="connsiteY45" fmla="*/ 385127 h 925196"/>
              <a:gd name="connsiteX46" fmla="*/ 1962394 w 2866119"/>
              <a:gd name="connsiteY46" fmla="*/ 462598 h 925196"/>
              <a:gd name="connsiteX47" fmla="*/ 1884923 w 2866119"/>
              <a:gd name="connsiteY47" fmla="*/ 540069 h 925196"/>
              <a:gd name="connsiteX48" fmla="*/ 1807452 w 2866119"/>
              <a:gd name="connsiteY48" fmla="*/ 462598 h 925196"/>
              <a:gd name="connsiteX49" fmla="*/ 1884923 w 2866119"/>
              <a:gd name="connsiteY49" fmla="*/ 385127 h 925196"/>
              <a:gd name="connsiteX50" fmla="*/ 1433060 w 2866119"/>
              <a:gd name="connsiteY50" fmla="*/ 385127 h 925196"/>
              <a:gd name="connsiteX51" fmla="*/ 1510531 w 2866119"/>
              <a:gd name="connsiteY51" fmla="*/ 462598 h 925196"/>
              <a:gd name="connsiteX52" fmla="*/ 1433060 w 2866119"/>
              <a:gd name="connsiteY52" fmla="*/ 540069 h 925196"/>
              <a:gd name="connsiteX53" fmla="*/ 1355589 w 2866119"/>
              <a:gd name="connsiteY53" fmla="*/ 462598 h 925196"/>
              <a:gd name="connsiteX54" fmla="*/ 1433060 w 2866119"/>
              <a:gd name="connsiteY54" fmla="*/ 385127 h 925196"/>
              <a:gd name="connsiteX55" fmla="*/ 981197 w 2866119"/>
              <a:gd name="connsiteY55" fmla="*/ 385127 h 925196"/>
              <a:gd name="connsiteX56" fmla="*/ 1058668 w 2866119"/>
              <a:gd name="connsiteY56" fmla="*/ 462598 h 925196"/>
              <a:gd name="connsiteX57" fmla="*/ 981197 w 2866119"/>
              <a:gd name="connsiteY57" fmla="*/ 540069 h 925196"/>
              <a:gd name="connsiteX58" fmla="*/ 903726 w 2866119"/>
              <a:gd name="connsiteY58" fmla="*/ 462598 h 925196"/>
              <a:gd name="connsiteX59" fmla="*/ 981197 w 2866119"/>
              <a:gd name="connsiteY59" fmla="*/ 385127 h 925196"/>
              <a:gd name="connsiteX60" fmla="*/ 529334 w 2866119"/>
              <a:gd name="connsiteY60" fmla="*/ 385127 h 925196"/>
              <a:gd name="connsiteX61" fmla="*/ 606805 w 2866119"/>
              <a:gd name="connsiteY61" fmla="*/ 462598 h 925196"/>
              <a:gd name="connsiteX62" fmla="*/ 529334 w 2866119"/>
              <a:gd name="connsiteY62" fmla="*/ 540069 h 925196"/>
              <a:gd name="connsiteX63" fmla="*/ 451863 w 2866119"/>
              <a:gd name="connsiteY63" fmla="*/ 462598 h 925196"/>
              <a:gd name="connsiteX64" fmla="*/ 529334 w 2866119"/>
              <a:gd name="connsiteY64" fmla="*/ 385127 h 925196"/>
              <a:gd name="connsiteX65" fmla="*/ 77471 w 2866119"/>
              <a:gd name="connsiteY65" fmla="*/ 385127 h 925196"/>
              <a:gd name="connsiteX66" fmla="*/ 154942 w 2866119"/>
              <a:gd name="connsiteY66" fmla="*/ 462598 h 925196"/>
              <a:gd name="connsiteX67" fmla="*/ 77471 w 2866119"/>
              <a:gd name="connsiteY67" fmla="*/ 540069 h 925196"/>
              <a:gd name="connsiteX68" fmla="*/ 0 w 2866119"/>
              <a:gd name="connsiteY68" fmla="*/ 462598 h 925196"/>
              <a:gd name="connsiteX69" fmla="*/ 77471 w 2866119"/>
              <a:gd name="connsiteY69" fmla="*/ 385127 h 925196"/>
              <a:gd name="connsiteX70" fmla="*/ 2788648 w 2866119"/>
              <a:gd name="connsiteY70" fmla="*/ 0 h 925196"/>
              <a:gd name="connsiteX71" fmla="*/ 2866119 w 2866119"/>
              <a:gd name="connsiteY71" fmla="*/ 77471 h 925196"/>
              <a:gd name="connsiteX72" fmla="*/ 2788648 w 2866119"/>
              <a:gd name="connsiteY72" fmla="*/ 154942 h 925196"/>
              <a:gd name="connsiteX73" fmla="*/ 2711177 w 2866119"/>
              <a:gd name="connsiteY73" fmla="*/ 77471 h 925196"/>
              <a:gd name="connsiteX74" fmla="*/ 2788648 w 2866119"/>
              <a:gd name="connsiteY74" fmla="*/ 0 h 925196"/>
              <a:gd name="connsiteX75" fmla="*/ 2336786 w 2866119"/>
              <a:gd name="connsiteY75" fmla="*/ 0 h 925196"/>
              <a:gd name="connsiteX76" fmla="*/ 2414257 w 2866119"/>
              <a:gd name="connsiteY76" fmla="*/ 77471 h 925196"/>
              <a:gd name="connsiteX77" fmla="*/ 2336786 w 2866119"/>
              <a:gd name="connsiteY77" fmla="*/ 154942 h 925196"/>
              <a:gd name="connsiteX78" fmla="*/ 2259315 w 2866119"/>
              <a:gd name="connsiteY78" fmla="*/ 77471 h 925196"/>
              <a:gd name="connsiteX79" fmla="*/ 2336786 w 2866119"/>
              <a:gd name="connsiteY79" fmla="*/ 0 h 925196"/>
              <a:gd name="connsiteX80" fmla="*/ 1884923 w 2866119"/>
              <a:gd name="connsiteY80" fmla="*/ 0 h 925196"/>
              <a:gd name="connsiteX81" fmla="*/ 1962394 w 2866119"/>
              <a:gd name="connsiteY81" fmla="*/ 77471 h 925196"/>
              <a:gd name="connsiteX82" fmla="*/ 1884923 w 2866119"/>
              <a:gd name="connsiteY82" fmla="*/ 154942 h 925196"/>
              <a:gd name="connsiteX83" fmla="*/ 1807452 w 2866119"/>
              <a:gd name="connsiteY83" fmla="*/ 77471 h 925196"/>
              <a:gd name="connsiteX84" fmla="*/ 1884923 w 2866119"/>
              <a:gd name="connsiteY84" fmla="*/ 0 h 925196"/>
              <a:gd name="connsiteX85" fmla="*/ 1433060 w 2866119"/>
              <a:gd name="connsiteY85" fmla="*/ 0 h 925196"/>
              <a:gd name="connsiteX86" fmla="*/ 1510531 w 2866119"/>
              <a:gd name="connsiteY86" fmla="*/ 77471 h 925196"/>
              <a:gd name="connsiteX87" fmla="*/ 1433060 w 2866119"/>
              <a:gd name="connsiteY87" fmla="*/ 154942 h 925196"/>
              <a:gd name="connsiteX88" fmla="*/ 1355589 w 2866119"/>
              <a:gd name="connsiteY88" fmla="*/ 77471 h 925196"/>
              <a:gd name="connsiteX89" fmla="*/ 1433060 w 2866119"/>
              <a:gd name="connsiteY89" fmla="*/ 0 h 925196"/>
              <a:gd name="connsiteX90" fmla="*/ 981197 w 2866119"/>
              <a:gd name="connsiteY90" fmla="*/ 0 h 925196"/>
              <a:gd name="connsiteX91" fmla="*/ 1058668 w 2866119"/>
              <a:gd name="connsiteY91" fmla="*/ 77471 h 925196"/>
              <a:gd name="connsiteX92" fmla="*/ 981197 w 2866119"/>
              <a:gd name="connsiteY92" fmla="*/ 154942 h 925196"/>
              <a:gd name="connsiteX93" fmla="*/ 903726 w 2866119"/>
              <a:gd name="connsiteY93" fmla="*/ 77471 h 925196"/>
              <a:gd name="connsiteX94" fmla="*/ 981197 w 2866119"/>
              <a:gd name="connsiteY94" fmla="*/ 0 h 925196"/>
              <a:gd name="connsiteX95" fmla="*/ 529334 w 2866119"/>
              <a:gd name="connsiteY95" fmla="*/ 0 h 925196"/>
              <a:gd name="connsiteX96" fmla="*/ 606805 w 2866119"/>
              <a:gd name="connsiteY96" fmla="*/ 77471 h 925196"/>
              <a:gd name="connsiteX97" fmla="*/ 529334 w 2866119"/>
              <a:gd name="connsiteY97" fmla="*/ 154942 h 925196"/>
              <a:gd name="connsiteX98" fmla="*/ 451863 w 2866119"/>
              <a:gd name="connsiteY98" fmla="*/ 77471 h 925196"/>
              <a:gd name="connsiteX99" fmla="*/ 529334 w 2866119"/>
              <a:gd name="connsiteY99" fmla="*/ 0 h 925196"/>
              <a:gd name="connsiteX100" fmla="*/ 77471 w 2866119"/>
              <a:gd name="connsiteY100" fmla="*/ 0 h 925196"/>
              <a:gd name="connsiteX101" fmla="*/ 154942 w 2866119"/>
              <a:gd name="connsiteY101" fmla="*/ 77471 h 925196"/>
              <a:gd name="connsiteX102" fmla="*/ 77471 w 2866119"/>
              <a:gd name="connsiteY102" fmla="*/ 154942 h 925196"/>
              <a:gd name="connsiteX103" fmla="*/ 0 w 2866119"/>
              <a:gd name="connsiteY103" fmla="*/ 77471 h 925196"/>
              <a:gd name="connsiteX104" fmla="*/ 77471 w 2866119"/>
              <a:gd name="connsiteY104" fmla="*/ 0 h 925196"/>
            </a:gdLst>
            <a:ahLst/>
            <a:cxnLst/>
            <a:rect l="l" t="t" r="r" b="b"/>
            <a:pathLst>
              <a:path w="2866119" h="925196">
                <a:moveTo>
                  <a:pt x="2788648" y="770254"/>
                </a:moveTo>
                <a:cubicBezTo>
                  <a:pt x="2831434" y="770254"/>
                  <a:pt x="2866119" y="804939"/>
                  <a:pt x="2866119" y="847725"/>
                </a:cubicBezTo>
                <a:cubicBezTo>
                  <a:pt x="2866119" y="890511"/>
                  <a:pt x="2831434" y="925196"/>
                  <a:pt x="2788648" y="925196"/>
                </a:cubicBezTo>
                <a:cubicBezTo>
                  <a:pt x="2745862" y="925196"/>
                  <a:pt x="2711177" y="890511"/>
                  <a:pt x="2711177" y="847725"/>
                </a:cubicBezTo>
                <a:cubicBezTo>
                  <a:pt x="2711177" y="804939"/>
                  <a:pt x="2745862" y="770254"/>
                  <a:pt x="2788648" y="770254"/>
                </a:cubicBezTo>
                <a:close/>
                <a:moveTo>
                  <a:pt x="2336786" y="770254"/>
                </a:moveTo>
                <a:cubicBezTo>
                  <a:pt x="2379572" y="770254"/>
                  <a:pt x="2414257" y="804939"/>
                  <a:pt x="2414257" y="847725"/>
                </a:cubicBezTo>
                <a:cubicBezTo>
                  <a:pt x="2414257" y="890511"/>
                  <a:pt x="2379572" y="925196"/>
                  <a:pt x="2336786" y="925196"/>
                </a:cubicBezTo>
                <a:cubicBezTo>
                  <a:pt x="2294000" y="925196"/>
                  <a:pt x="2259315" y="890511"/>
                  <a:pt x="2259315" y="847725"/>
                </a:cubicBezTo>
                <a:cubicBezTo>
                  <a:pt x="2259315" y="804939"/>
                  <a:pt x="2294000" y="770254"/>
                  <a:pt x="2336786" y="770254"/>
                </a:cubicBezTo>
                <a:close/>
                <a:moveTo>
                  <a:pt x="1884923" y="770254"/>
                </a:moveTo>
                <a:cubicBezTo>
                  <a:pt x="1927709" y="770254"/>
                  <a:pt x="1962394" y="804939"/>
                  <a:pt x="1962394" y="847725"/>
                </a:cubicBezTo>
                <a:cubicBezTo>
                  <a:pt x="1962394" y="890511"/>
                  <a:pt x="1927709" y="925196"/>
                  <a:pt x="1884923" y="925196"/>
                </a:cubicBezTo>
                <a:cubicBezTo>
                  <a:pt x="1842137" y="925196"/>
                  <a:pt x="1807452" y="890511"/>
                  <a:pt x="1807452" y="847725"/>
                </a:cubicBezTo>
                <a:cubicBezTo>
                  <a:pt x="1807452" y="804939"/>
                  <a:pt x="1842137" y="770254"/>
                  <a:pt x="1884923" y="770254"/>
                </a:cubicBezTo>
                <a:close/>
                <a:moveTo>
                  <a:pt x="1433060" y="770254"/>
                </a:moveTo>
                <a:cubicBezTo>
                  <a:pt x="1475846" y="770254"/>
                  <a:pt x="1510531" y="804939"/>
                  <a:pt x="1510531" y="847725"/>
                </a:cubicBezTo>
                <a:cubicBezTo>
                  <a:pt x="1510531" y="890511"/>
                  <a:pt x="1475846" y="925196"/>
                  <a:pt x="1433060" y="925196"/>
                </a:cubicBezTo>
                <a:cubicBezTo>
                  <a:pt x="1390274" y="925196"/>
                  <a:pt x="1355589" y="890511"/>
                  <a:pt x="1355589" y="847725"/>
                </a:cubicBezTo>
                <a:cubicBezTo>
                  <a:pt x="1355589" y="804939"/>
                  <a:pt x="1390274" y="770254"/>
                  <a:pt x="1433060" y="770254"/>
                </a:cubicBezTo>
                <a:close/>
                <a:moveTo>
                  <a:pt x="981197" y="770254"/>
                </a:moveTo>
                <a:cubicBezTo>
                  <a:pt x="1023983" y="770254"/>
                  <a:pt x="1058668" y="804939"/>
                  <a:pt x="1058668" y="847725"/>
                </a:cubicBezTo>
                <a:cubicBezTo>
                  <a:pt x="1058668" y="890511"/>
                  <a:pt x="1023983" y="925196"/>
                  <a:pt x="981197" y="925196"/>
                </a:cubicBezTo>
                <a:cubicBezTo>
                  <a:pt x="938411" y="925196"/>
                  <a:pt x="903726" y="890511"/>
                  <a:pt x="903726" y="847725"/>
                </a:cubicBezTo>
                <a:cubicBezTo>
                  <a:pt x="903726" y="804939"/>
                  <a:pt x="938411" y="770254"/>
                  <a:pt x="981197" y="770254"/>
                </a:cubicBezTo>
                <a:close/>
                <a:moveTo>
                  <a:pt x="529334" y="770254"/>
                </a:moveTo>
                <a:cubicBezTo>
                  <a:pt x="572120" y="770254"/>
                  <a:pt x="606805" y="804939"/>
                  <a:pt x="606805" y="847725"/>
                </a:cubicBezTo>
                <a:cubicBezTo>
                  <a:pt x="606805" y="890511"/>
                  <a:pt x="572120" y="925196"/>
                  <a:pt x="529334" y="925196"/>
                </a:cubicBezTo>
                <a:cubicBezTo>
                  <a:pt x="486548" y="925196"/>
                  <a:pt x="451863" y="890511"/>
                  <a:pt x="451863" y="847725"/>
                </a:cubicBezTo>
                <a:cubicBezTo>
                  <a:pt x="451863" y="804939"/>
                  <a:pt x="486548" y="770254"/>
                  <a:pt x="529334" y="770254"/>
                </a:cubicBezTo>
                <a:close/>
                <a:moveTo>
                  <a:pt x="77471" y="770254"/>
                </a:moveTo>
                <a:cubicBezTo>
                  <a:pt x="120257" y="770254"/>
                  <a:pt x="154942" y="804939"/>
                  <a:pt x="154942" y="847725"/>
                </a:cubicBezTo>
                <a:cubicBezTo>
                  <a:pt x="154942" y="890511"/>
                  <a:pt x="120257" y="925196"/>
                  <a:pt x="77471" y="925196"/>
                </a:cubicBezTo>
                <a:cubicBezTo>
                  <a:pt x="34685" y="925196"/>
                  <a:pt x="0" y="890511"/>
                  <a:pt x="0" y="847725"/>
                </a:cubicBezTo>
                <a:cubicBezTo>
                  <a:pt x="0" y="804939"/>
                  <a:pt x="34685" y="770254"/>
                  <a:pt x="77471" y="770254"/>
                </a:cubicBezTo>
                <a:close/>
                <a:moveTo>
                  <a:pt x="2788648" y="385127"/>
                </a:moveTo>
                <a:cubicBezTo>
                  <a:pt x="2831434" y="385127"/>
                  <a:pt x="2866119" y="419812"/>
                  <a:pt x="2866119" y="462598"/>
                </a:cubicBezTo>
                <a:cubicBezTo>
                  <a:pt x="2866119" y="505384"/>
                  <a:pt x="2831434" y="540069"/>
                  <a:pt x="2788648" y="540069"/>
                </a:cubicBezTo>
                <a:cubicBezTo>
                  <a:pt x="2745862" y="540069"/>
                  <a:pt x="2711177" y="505384"/>
                  <a:pt x="2711177" y="462598"/>
                </a:cubicBezTo>
                <a:cubicBezTo>
                  <a:pt x="2711177" y="419812"/>
                  <a:pt x="2745862" y="385127"/>
                  <a:pt x="2788648" y="385127"/>
                </a:cubicBezTo>
                <a:close/>
                <a:moveTo>
                  <a:pt x="2336786" y="385127"/>
                </a:moveTo>
                <a:cubicBezTo>
                  <a:pt x="2379572" y="385127"/>
                  <a:pt x="2414257" y="419812"/>
                  <a:pt x="2414257" y="462598"/>
                </a:cubicBezTo>
                <a:cubicBezTo>
                  <a:pt x="2414257" y="505384"/>
                  <a:pt x="2379572" y="540069"/>
                  <a:pt x="2336786" y="540069"/>
                </a:cubicBezTo>
                <a:cubicBezTo>
                  <a:pt x="2294000" y="540069"/>
                  <a:pt x="2259315" y="505384"/>
                  <a:pt x="2259315" y="462598"/>
                </a:cubicBezTo>
                <a:cubicBezTo>
                  <a:pt x="2259315" y="419812"/>
                  <a:pt x="2294000" y="385127"/>
                  <a:pt x="2336786" y="385127"/>
                </a:cubicBezTo>
                <a:close/>
                <a:moveTo>
                  <a:pt x="1884923" y="385127"/>
                </a:moveTo>
                <a:cubicBezTo>
                  <a:pt x="1927709" y="385127"/>
                  <a:pt x="1962394" y="419812"/>
                  <a:pt x="1962394" y="462598"/>
                </a:cubicBezTo>
                <a:cubicBezTo>
                  <a:pt x="1962394" y="505384"/>
                  <a:pt x="1927709" y="540069"/>
                  <a:pt x="1884923" y="540069"/>
                </a:cubicBezTo>
                <a:cubicBezTo>
                  <a:pt x="1842137" y="540069"/>
                  <a:pt x="1807452" y="505384"/>
                  <a:pt x="1807452" y="462598"/>
                </a:cubicBezTo>
                <a:cubicBezTo>
                  <a:pt x="1807452" y="419812"/>
                  <a:pt x="1842137" y="385127"/>
                  <a:pt x="1884923" y="385127"/>
                </a:cubicBezTo>
                <a:close/>
                <a:moveTo>
                  <a:pt x="1433060" y="385127"/>
                </a:moveTo>
                <a:cubicBezTo>
                  <a:pt x="1475846" y="385127"/>
                  <a:pt x="1510531" y="419812"/>
                  <a:pt x="1510531" y="462598"/>
                </a:cubicBezTo>
                <a:cubicBezTo>
                  <a:pt x="1510531" y="505384"/>
                  <a:pt x="1475846" y="540069"/>
                  <a:pt x="1433060" y="540069"/>
                </a:cubicBezTo>
                <a:cubicBezTo>
                  <a:pt x="1390274" y="540069"/>
                  <a:pt x="1355589" y="505384"/>
                  <a:pt x="1355589" y="462598"/>
                </a:cubicBezTo>
                <a:cubicBezTo>
                  <a:pt x="1355589" y="419812"/>
                  <a:pt x="1390274" y="385127"/>
                  <a:pt x="1433060" y="385127"/>
                </a:cubicBezTo>
                <a:close/>
                <a:moveTo>
                  <a:pt x="981197" y="385127"/>
                </a:moveTo>
                <a:cubicBezTo>
                  <a:pt x="1023983" y="385127"/>
                  <a:pt x="1058668" y="419812"/>
                  <a:pt x="1058668" y="462598"/>
                </a:cubicBezTo>
                <a:cubicBezTo>
                  <a:pt x="1058668" y="505384"/>
                  <a:pt x="1023983" y="540069"/>
                  <a:pt x="981197" y="540069"/>
                </a:cubicBezTo>
                <a:cubicBezTo>
                  <a:pt x="938411" y="540069"/>
                  <a:pt x="903726" y="505384"/>
                  <a:pt x="903726" y="462598"/>
                </a:cubicBezTo>
                <a:cubicBezTo>
                  <a:pt x="903726" y="419812"/>
                  <a:pt x="938411" y="385127"/>
                  <a:pt x="981197" y="385127"/>
                </a:cubicBezTo>
                <a:close/>
                <a:moveTo>
                  <a:pt x="529334" y="385127"/>
                </a:moveTo>
                <a:cubicBezTo>
                  <a:pt x="572120" y="385127"/>
                  <a:pt x="606805" y="419812"/>
                  <a:pt x="606805" y="462598"/>
                </a:cubicBezTo>
                <a:cubicBezTo>
                  <a:pt x="606805" y="505384"/>
                  <a:pt x="572120" y="540069"/>
                  <a:pt x="529334" y="540069"/>
                </a:cubicBezTo>
                <a:cubicBezTo>
                  <a:pt x="486548" y="540069"/>
                  <a:pt x="451863" y="505384"/>
                  <a:pt x="451863" y="462598"/>
                </a:cubicBezTo>
                <a:cubicBezTo>
                  <a:pt x="451863" y="419812"/>
                  <a:pt x="486548" y="385127"/>
                  <a:pt x="529334" y="385127"/>
                </a:cubicBezTo>
                <a:close/>
                <a:moveTo>
                  <a:pt x="77471" y="385127"/>
                </a:moveTo>
                <a:cubicBezTo>
                  <a:pt x="120257" y="385127"/>
                  <a:pt x="154942" y="419812"/>
                  <a:pt x="154942" y="462598"/>
                </a:cubicBezTo>
                <a:cubicBezTo>
                  <a:pt x="154942" y="505384"/>
                  <a:pt x="120257" y="540069"/>
                  <a:pt x="77471" y="540069"/>
                </a:cubicBezTo>
                <a:cubicBezTo>
                  <a:pt x="34685" y="540069"/>
                  <a:pt x="0" y="505384"/>
                  <a:pt x="0" y="462598"/>
                </a:cubicBezTo>
                <a:cubicBezTo>
                  <a:pt x="0" y="419812"/>
                  <a:pt x="34685" y="385127"/>
                  <a:pt x="77471" y="385127"/>
                </a:cubicBezTo>
                <a:close/>
                <a:moveTo>
                  <a:pt x="2788648" y="0"/>
                </a:moveTo>
                <a:cubicBezTo>
                  <a:pt x="2831434" y="0"/>
                  <a:pt x="2866119" y="34685"/>
                  <a:pt x="2866119" y="77471"/>
                </a:cubicBezTo>
                <a:cubicBezTo>
                  <a:pt x="2866119" y="120257"/>
                  <a:pt x="2831434" y="154942"/>
                  <a:pt x="2788648" y="154942"/>
                </a:cubicBezTo>
                <a:cubicBezTo>
                  <a:pt x="2745862" y="154942"/>
                  <a:pt x="2711177" y="120257"/>
                  <a:pt x="2711177" y="77471"/>
                </a:cubicBezTo>
                <a:cubicBezTo>
                  <a:pt x="2711177" y="34685"/>
                  <a:pt x="2745862" y="0"/>
                  <a:pt x="2788648" y="0"/>
                </a:cubicBezTo>
                <a:close/>
                <a:moveTo>
                  <a:pt x="2336786" y="0"/>
                </a:moveTo>
                <a:cubicBezTo>
                  <a:pt x="2379572" y="0"/>
                  <a:pt x="2414257" y="34685"/>
                  <a:pt x="2414257" y="77471"/>
                </a:cubicBezTo>
                <a:cubicBezTo>
                  <a:pt x="2414257" y="120257"/>
                  <a:pt x="2379572" y="154942"/>
                  <a:pt x="2336786" y="154942"/>
                </a:cubicBezTo>
                <a:cubicBezTo>
                  <a:pt x="2294000" y="154942"/>
                  <a:pt x="2259315" y="120257"/>
                  <a:pt x="2259315" y="77471"/>
                </a:cubicBezTo>
                <a:cubicBezTo>
                  <a:pt x="2259315" y="34685"/>
                  <a:pt x="2294000" y="0"/>
                  <a:pt x="2336786" y="0"/>
                </a:cubicBezTo>
                <a:close/>
                <a:moveTo>
                  <a:pt x="1884923" y="0"/>
                </a:moveTo>
                <a:cubicBezTo>
                  <a:pt x="1927709" y="0"/>
                  <a:pt x="1962394" y="34685"/>
                  <a:pt x="1962394" y="77471"/>
                </a:cubicBezTo>
                <a:cubicBezTo>
                  <a:pt x="1962394" y="120257"/>
                  <a:pt x="1927709" y="154942"/>
                  <a:pt x="1884923" y="154942"/>
                </a:cubicBezTo>
                <a:cubicBezTo>
                  <a:pt x="1842137" y="154942"/>
                  <a:pt x="1807452" y="120257"/>
                  <a:pt x="1807452" y="77471"/>
                </a:cubicBezTo>
                <a:cubicBezTo>
                  <a:pt x="1807452" y="34685"/>
                  <a:pt x="1842137" y="0"/>
                  <a:pt x="1884923" y="0"/>
                </a:cubicBezTo>
                <a:close/>
                <a:moveTo>
                  <a:pt x="1433060" y="0"/>
                </a:moveTo>
                <a:cubicBezTo>
                  <a:pt x="1475846" y="0"/>
                  <a:pt x="1510531" y="34685"/>
                  <a:pt x="1510531" y="77471"/>
                </a:cubicBezTo>
                <a:cubicBezTo>
                  <a:pt x="1510531" y="120257"/>
                  <a:pt x="1475846" y="154942"/>
                  <a:pt x="1433060" y="154942"/>
                </a:cubicBezTo>
                <a:cubicBezTo>
                  <a:pt x="1390274" y="154942"/>
                  <a:pt x="1355589" y="120257"/>
                  <a:pt x="1355589" y="77471"/>
                </a:cubicBezTo>
                <a:cubicBezTo>
                  <a:pt x="1355589" y="34685"/>
                  <a:pt x="1390274" y="0"/>
                  <a:pt x="1433060" y="0"/>
                </a:cubicBezTo>
                <a:close/>
                <a:moveTo>
                  <a:pt x="981197" y="0"/>
                </a:moveTo>
                <a:cubicBezTo>
                  <a:pt x="1023983" y="0"/>
                  <a:pt x="1058668" y="34685"/>
                  <a:pt x="1058668" y="77471"/>
                </a:cubicBezTo>
                <a:cubicBezTo>
                  <a:pt x="1058668" y="120257"/>
                  <a:pt x="1023983" y="154942"/>
                  <a:pt x="981197" y="154942"/>
                </a:cubicBezTo>
                <a:cubicBezTo>
                  <a:pt x="938411" y="154942"/>
                  <a:pt x="903726" y="120257"/>
                  <a:pt x="903726" y="77471"/>
                </a:cubicBezTo>
                <a:cubicBezTo>
                  <a:pt x="903726" y="34685"/>
                  <a:pt x="938411" y="0"/>
                  <a:pt x="981197" y="0"/>
                </a:cubicBezTo>
                <a:close/>
                <a:moveTo>
                  <a:pt x="529334" y="0"/>
                </a:moveTo>
                <a:cubicBezTo>
                  <a:pt x="572120" y="0"/>
                  <a:pt x="606805" y="34685"/>
                  <a:pt x="606805" y="77471"/>
                </a:cubicBezTo>
                <a:cubicBezTo>
                  <a:pt x="606805" y="120257"/>
                  <a:pt x="572120" y="154942"/>
                  <a:pt x="529334" y="154942"/>
                </a:cubicBezTo>
                <a:cubicBezTo>
                  <a:pt x="486548" y="154942"/>
                  <a:pt x="451863" y="120257"/>
                  <a:pt x="451863" y="77471"/>
                </a:cubicBezTo>
                <a:cubicBezTo>
                  <a:pt x="451863" y="34685"/>
                  <a:pt x="486548" y="0"/>
                  <a:pt x="529334" y="0"/>
                </a:cubicBezTo>
                <a:close/>
                <a:moveTo>
                  <a:pt x="77471" y="0"/>
                </a:moveTo>
                <a:cubicBezTo>
                  <a:pt x="120257" y="0"/>
                  <a:pt x="154942" y="34685"/>
                  <a:pt x="154942" y="77471"/>
                </a:cubicBezTo>
                <a:cubicBezTo>
                  <a:pt x="154942" y="120257"/>
                  <a:pt x="120257" y="154942"/>
                  <a:pt x="77471" y="154942"/>
                </a:cubicBezTo>
                <a:cubicBezTo>
                  <a:pt x="34685" y="154942"/>
                  <a:pt x="0" y="120257"/>
                  <a:pt x="0" y="77471"/>
                </a:cubicBezTo>
                <a:cubicBezTo>
                  <a:pt x="0" y="34685"/>
                  <a:pt x="34685" y="0"/>
                  <a:pt x="7747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alphaModFix amt="100000"/>
          </a:blip>
          <a:srcRect l="1040" r="1040"/>
          <a:stretch>
            <a:fillRect/>
          </a:stretch>
        </p:blipFill>
        <p:spPr>
          <a:xfrm>
            <a:off x="7219277" y="2042357"/>
            <a:ext cx="4715467" cy="2699156"/>
          </a:xfrm>
          <a:custGeom>
            <a:avLst/>
            <a:gdLst>
              <a:gd name="connsiteX0" fmla="*/ 0 w 4715467"/>
              <a:gd name="connsiteY0" fmla="*/ 0 h 2699156"/>
              <a:gd name="connsiteX1" fmla="*/ 4715467 w 4715467"/>
              <a:gd name="connsiteY1" fmla="*/ 0 h 2699156"/>
              <a:gd name="connsiteX2" fmla="*/ 4715467 w 4715467"/>
              <a:gd name="connsiteY2" fmla="*/ 2699156 h 2699156"/>
              <a:gd name="connsiteX3" fmla="*/ 0 w 4715467"/>
              <a:gd name="connsiteY3" fmla="*/ 2699156 h 2699156"/>
            </a:gdLst>
            <a:ahLst/>
            <a:cxnLst/>
            <a:rect l="l" t="t" r="r" b="b"/>
            <a:pathLst>
              <a:path w="4715467" h="2699156">
                <a:moveTo>
                  <a:pt x="0" y="0"/>
                </a:moveTo>
                <a:lnTo>
                  <a:pt x="4715467" y="0"/>
                </a:lnTo>
                <a:lnTo>
                  <a:pt x="4715467" y="2699156"/>
                </a:lnTo>
                <a:lnTo>
                  <a:pt x="0" y="2699156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3" name="标题 1"/>
          <p:cNvSpPr txBox="1"/>
          <p:nvPr/>
        </p:nvSpPr>
        <p:spPr>
          <a:xfrm>
            <a:off x="8663587" y="1066800"/>
            <a:ext cx="3680813" cy="9341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2F2F2">
                    <a:alpha val="25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DESIGN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546902" y="1295400"/>
            <a:ext cx="1780910" cy="299191"/>
          </a:xfrm>
          <a:custGeom>
            <a:avLst/>
            <a:gdLst>
              <a:gd name="connsiteX0" fmla="*/ 741119 w 890768"/>
              <a:gd name="connsiteY0" fmla="*/ 0 h 149649"/>
              <a:gd name="connsiteX1" fmla="*/ 815944 w 890768"/>
              <a:gd name="connsiteY1" fmla="*/ 0 h 149649"/>
              <a:gd name="connsiteX2" fmla="*/ 890768 w 890768"/>
              <a:gd name="connsiteY2" fmla="*/ 74825 h 149649"/>
              <a:gd name="connsiteX3" fmla="*/ 815944 w 890768"/>
              <a:gd name="connsiteY3" fmla="*/ 149649 h 149649"/>
              <a:gd name="connsiteX4" fmla="*/ 741119 w 890768"/>
              <a:gd name="connsiteY4" fmla="*/ 149649 h 149649"/>
              <a:gd name="connsiteX5" fmla="*/ 815944 w 890768"/>
              <a:gd name="connsiteY5" fmla="*/ 74825 h 149649"/>
              <a:gd name="connsiteX6" fmla="*/ 555839 w 890768"/>
              <a:gd name="connsiteY6" fmla="*/ 0 h 149649"/>
              <a:gd name="connsiteX7" fmla="*/ 630664 w 890768"/>
              <a:gd name="connsiteY7" fmla="*/ 0 h 149649"/>
              <a:gd name="connsiteX8" fmla="*/ 705488 w 890768"/>
              <a:gd name="connsiteY8" fmla="*/ 74825 h 149649"/>
              <a:gd name="connsiteX9" fmla="*/ 630664 w 890768"/>
              <a:gd name="connsiteY9" fmla="*/ 149649 h 149649"/>
              <a:gd name="connsiteX10" fmla="*/ 555839 w 890768"/>
              <a:gd name="connsiteY10" fmla="*/ 149649 h 149649"/>
              <a:gd name="connsiteX11" fmla="*/ 630664 w 890768"/>
              <a:gd name="connsiteY11" fmla="*/ 74825 h 149649"/>
              <a:gd name="connsiteX12" fmla="*/ 370559 w 890768"/>
              <a:gd name="connsiteY12" fmla="*/ 0 h 149649"/>
              <a:gd name="connsiteX13" fmla="*/ 445384 w 890768"/>
              <a:gd name="connsiteY13" fmla="*/ 0 h 149649"/>
              <a:gd name="connsiteX14" fmla="*/ 520208 w 890768"/>
              <a:gd name="connsiteY14" fmla="*/ 74825 h 149649"/>
              <a:gd name="connsiteX15" fmla="*/ 445384 w 890768"/>
              <a:gd name="connsiteY15" fmla="*/ 149649 h 149649"/>
              <a:gd name="connsiteX16" fmla="*/ 370559 w 890768"/>
              <a:gd name="connsiteY16" fmla="*/ 149649 h 149649"/>
              <a:gd name="connsiteX17" fmla="*/ 445384 w 890768"/>
              <a:gd name="connsiteY17" fmla="*/ 74825 h 149649"/>
              <a:gd name="connsiteX18" fmla="*/ 185280 w 890768"/>
              <a:gd name="connsiteY18" fmla="*/ 0 h 149649"/>
              <a:gd name="connsiteX19" fmla="*/ 260105 w 890768"/>
              <a:gd name="connsiteY19" fmla="*/ 0 h 149649"/>
              <a:gd name="connsiteX20" fmla="*/ 334929 w 890768"/>
              <a:gd name="connsiteY20" fmla="*/ 74825 h 149649"/>
              <a:gd name="connsiteX21" fmla="*/ 260105 w 890768"/>
              <a:gd name="connsiteY21" fmla="*/ 149649 h 149649"/>
              <a:gd name="connsiteX22" fmla="*/ 185280 w 890768"/>
              <a:gd name="connsiteY22" fmla="*/ 149649 h 149649"/>
              <a:gd name="connsiteX23" fmla="*/ 260105 w 890768"/>
              <a:gd name="connsiteY23" fmla="*/ 74825 h 149649"/>
              <a:gd name="connsiteX24" fmla="*/ 0 w 890768"/>
              <a:gd name="connsiteY24" fmla="*/ 0 h 149649"/>
              <a:gd name="connsiteX25" fmla="*/ 74825 w 890768"/>
              <a:gd name="connsiteY25" fmla="*/ 0 h 149649"/>
              <a:gd name="connsiteX26" fmla="*/ 149649 w 890768"/>
              <a:gd name="connsiteY26" fmla="*/ 74825 h 149649"/>
              <a:gd name="connsiteX27" fmla="*/ 74825 w 890768"/>
              <a:gd name="connsiteY27" fmla="*/ 149649 h 149649"/>
              <a:gd name="connsiteX28" fmla="*/ 0 w 890768"/>
              <a:gd name="connsiteY28" fmla="*/ 149649 h 149649"/>
              <a:gd name="connsiteX29" fmla="*/ 74825 w 890768"/>
              <a:gd name="connsiteY29" fmla="*/ 74825 h 149649"/>
            </a:gdLst>
            <a:ahLst/>
            <a:cxnLst/>
            <a:rect l="l" t="t" r="r" b="b"/>
            <a:pathLst>
              <a:path w="890768" h="149649">
                <a:moveTo>
                  <a:pt x="741119" y="0"/>
                </a:moveTo>
                <a:lnTo>
                  <a:pt x="815944" y="0"/>
                </a:lnTo>
                <a:lnTo>
                  <a:pt x="890768" y="74825"/>
                </a:lnTo>
                <a:lnTo>
                  <a:pt x="815944" y="149649"/>
                </a:lnTo>
                <a:lnTo>
                  <a:pt x="741119" y="149649"/>
                </a:lnTo>
                <a:lnTo>
                  <a:pt x="815944" y="74825"/>
                </a:lnTo>
                <a:close/>
                <a:moveTo>
                  <a:pt x="555839" y="0"/>
                </a:moveTo>
                <a:lnTo>
                  <a:pt x="630664" y="0"/>
                </a:lnTo>
                <a:lnTo>
                  <a:pt x="705488" y="74825"/>
                </a:lnTo>
                <a:lnTo>
                  <a:pt x="630664" y="149649"/>
                </a:lnTo>
                <a:lnTo>
                  <a:pt x="555839" y="149649"/>
                </a:lnTo>
                <a:lnTo>
                  <a:pt x="630664" y="74825"/>
                </a:lnTo>
                <a:close/>
                <a:moveTo>
                  <a:pt x="370559" y="0"/>
                </a:moveTo>
                <a:lnTo>
                  <a:pt x="445384" y="0"/>
                </a:lnTo>
                <a:lnTo>
                  <a:pt x="520208" y="74825"/>
                </a:lnTo>
                <a:lnTo>
                  <a:pt x="445384" y="149649"/>
                </a:lnTo>
                <a:lnTo>
                  <a:pt x="370559" y="149649"/>
                </a:lnTo>
                <a:lnTo>
                  <a:pt x="445384" y="74825"/>
                </a:lnTo>
                <a:close/>
                <a:moveTo>
                  <a:pt x="185280" y="0"/>
                </a:moveTo>
                <a:lnTo>
                  <a:pt x="260105" y="0"/>
                </a:lnTo>
                <a:lnTo>
                  <a:pt x="334929" y="74825"/>
                </a:lnTo>
                <a:lnTo>
                  <a:pt x="260105" y="149649"/>
                </a:lnTo>
                <a:lnTo>
                  <a:pt x="185280" y="149649"/>
                </a:lnTo>
                <a:lnTo>
                  <a:pt x="260105" y="74825"/>
                </a:lnTo>
                <a:close/>
                <a:moveTo>
                  <a:pt x="0" y="0"/>
                </a:moveTo>
                <a:lnTo>
                  <a:pt x="74825" y="0"/>
                </a:lnTo>
                <a:lnTo>
                  <a:pt x="149649" y="74825"/>
                </a:lnTo>
                <a:lnTo>
                  <a:pt x="74825" y="149649"/>
                </a:lnTo>
                <a:lnTo>
                  <a:pt x="0" y="149649"/>
                </a:lnTo>
                <a:lnTo>
                  <a:pt x="74825" y="7482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0800000" flipH="1" flipV="1">
            <a:off x="5832200" y="4249440"/>
            <a:ext cx="6618880" cy="2608560"/>
          </a:xfrm>
          <a:custGeom>
            <a:avLst/>
            <a:gdLst>
              <a:gd name="connsiteX0" fmla="*/ 7273060 w 7739574"/>
              <a:gd name="connsiteY0" fmla="*/ 52 h 5014789"/>
              <a:gd name="connsiteX1" fmla="*/ 7631964 w 7739574"/>
              <a:gd name="connsiteY1" fmla="*/ 90705 h 5014789"/>
              <a:gd name="connsiteX2" fmla="*/ 7739574 w 7739574"/>
              <a:gd name="connsiteY2" fmla="*/ 141343 h 5014789"/>
              <a:gd name="connsiteX3" fmla="*/ 7739574 w 7739574"/>
              <a:gd name="connsiteY3" fmla="*/ 5014789 h 5014789"/>
              <a:gd name="connsiteX4" fmla="*/ 0 w 7739574"/>
              <a:gd name="connsiteY4" fmla="*/ 5014789 h 5014789"/>
              <a:gd name="connsiteX5" fmla="*/ 11383 w 7739574"/>
              <a:gd name="connsiteY5" fmla="*/ 4963174 h 5014789"/>
              <a:gd name="connsiteX6" fmla="*/ 525975 w 7739574"/>
              <a:gd name="connsiteY6" fmla="*/ 4310846 h 5014789"/>
              <a:gd name="connsiteX7" fmla="*/ 2891803 w 7739574"/>
              <a:gd name="connsiteY7" fmla="*/ 3962503 h 5014789"/>
              <a:gd name="connsiteX8" fmla="*/ 4299688 w 7739574"/>
              <a:gd name="connsiteY8" fmla="*/ 2032103 h 5014789"/>
              <a:gd name="connsiteX9" fmla="*/ 6201060 w 7739574"/>
              <a:gd name="connsiteY9" fmla="*/ 1669246 h 5014789"/>
              <a:gd name="connsiteX10" fmla="*/ 7173517 w 7739574"/>
              <a:gd name="connsiteY10" fmla="*/ 14618 h 5014789"/>
              <a:gd name="connsiteX11" fmla="*/ 7273060 w 7739574"/>
              <a:gd name="connsiteY11" fmla="*/ 52 h 5014789"/>
            </a:gdLst>
            <a:ahLst/>
            <a:cxnLst/>
            <a:rect l="l" t="t" r="r" b="b"/>
            <a:pathLst>
              <a:path w="7739574" h="5014789">
                <a:moveTo>
                  <a:pt x="7273060" y="52"/>
                </a:moveTo>
                <a:cubicBezTo>
                  <a:pt x="7378439" y="-1547"/>
                  <a:pt x="7500514" y="33980"/>
                  <a:pt x="7631964" y="90705"/>
                </a:cubicBezTo>
                <a:lnTo>
                  <a:pt x="7739574" y="141343"/>
                </a:lnTo>
                <a:lnTo>
                  <a:pt x="7739574" y="5014789"/>
                </a:lnTo>
                <a:lnTo>
                  <a:pt x="0" y="5014789"/>
                </a:lnTo>
                <a:lnTo>
                  <a:pt x="11383" y="4963174"/>
                </a:lnTo>
                <a:cubicBezTo>
                  <a:pt x="82041" y="4700256"/>
                  <a:pt x="217546" y="4466573"/>
                  <a:pt x="525975" y="4310846"/>
                </a:cubicBezTo>
                <a:cubicBezTo>
                  <a:pt x="1019460" y="4061684"/>
                  <a:pt x="2262851" y="4342293"/>
                  <a:pt x="2891803" y="3962503"/>
                </a:cubicBezTo>
                <a:cubicBezTo>
                  <a:pt x="3520755" y="3582713"/>
                  <a:pt x="3748145" y="2414312"/>
                  <a:pt x="4299688" y="2032103"/>
                </a:cubicBezTo>
                <a:cubicBezTo>
                  <a:pt x="4851231" y="1649894"/>
                  <a:pt x="5722089" y="2005493"/>
                  <a:pt x="6201060" y="1669246"/>
                </a:cubicBezTo>
                <a:cubicBezTo>
                  <a:pt x="6680031" y="1332999"/>
                  <a:pt x="6675193" y="164599"/>
                  <a:pt x="7173517" y="14618"/>
                </a:cubicBezTo>
                <a:cubicBezTo>
                  <a:pt x="7204662" y="5244"/>
                  <a:pt x="7237934" y="586"/>
                  <a:pt x="7273060" y="52"/>
                </a:cubicBezTo>
                <a:close/>
              </a:path>
            </a:pathLst>
          </a:custGeom>
          <a:gradFill>
            <a:gsLst>
              <a:gs pos="25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0800000" flipH="1">
            <a:off x="-58562" y="2610043"/>
            <a:ext cx="952624" cy="1323330"/>
          </a:xfrm>
          <a:prstGeom prst="chevron">
            <a:avLst>
              <a:gd name="adj" fmla="val 60879"/>
            </a:avLst>
          </a:prstGeom>
          <a:solidFill>
            <a:schemeClr val="bg1">
              <a:lumMod val="75000"/>
              <a:alpha val="43000"/>
            </a:schemeClr>
          </a:soli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0800000" flipH="1">
            <a:off x="-642207" y="2468880"/>
            <a:ext cx="1155860" cy="1605656"/>
          </a:xfrm>
          <a:prstGeom prst="chevron">
            <a:avLst>
              <a:gd name="adj" fmla="val 60879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28667" y="2424920"/>
            <a:ext cx="5272693" cy="17877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5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谢谢大家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334796" y="908050"/>
            <a:ext cx="1450168" cy="1450168"/>
          </a:xfrm>
          <a:custGeom>
            <a:avLst/>
            <a:gdLst>
              <a:gd name="connsiteX0" fmla="*/ 604434 w 1208868"/>
              <a:gd name="connsiteY0" fmla="*/ 424748 h 1208868"/>
              <a:gd name="connsiteX1" fmla="*/ 424748 w 1208868"/>
              <a:gd name="connsiteY1" fmla="*/ 604434 h 1208868"/>
              <a:gd name="connsiteX2" fmla="*/ 604434 w 1208868"/>
              <a:gd name="connsiteY2" fmla="*/ 784120 h 1208868"/>
              <a:gd name="connsiteX3" fmla="*/ 784120 w 1208868"/>
              <a:gd name="connsiteY3" fmla="*/ 604434 h 1208868"/>
              <a:gd name="connsiteX4" fmla="*/ 604434 w 1208868"/>
              <a:gd name="connsiteY4" fmla="*/ 424748 h 1208868"/>
              <a:gd name="connsiteX5" fmla="*/ 604434 w 1208868"/>
              <a:gd name="connsiteY5" fmla="*/ 302218 h 1208868"/>
              <a:gd name="connsiteX6" fmla="*/ 906650 w 1208868"/>
              <a:gd name="connsiteY6" fmla="*/ 604434 h 1208868"/>
              <a:gd name="connsiteX7" fmla="*/ 604434 w 1208868"/>
              <a:gd name="connsiteY7" fmla="*/ 906650 h 1208868"/>
              <a:gd name="connsiteX8" fmla="*/ 302218 w 1208868"/>
              <a:gd name="connsiteY8" fmla="*/ 604434 h 1208868"/>
              <a:gd name="connsiteX9" fmla="*/ 604434 w 1208868"/>
              <a:gd name="connsiteY9" fmla="*/ 302218 h 1208868"/>
              <a:gd name="connsiteX10" fmla="*/ 604434 w 1208868"/>
              <a:gd name="connsiteY10" fmla="*/ 167900 h 1208868"/>
              <a:gd name="connsiteX11" fmla="*/ 167900 w 1208868"/>
              <a:gd name="connsiteY11" fmla="*/ 604434 h 1208868"/>
              <a:gd name="connsiteX12" fmla="*/ 604434 w 1208868"/>
              <a:gd name="connsiteY12" fmla="*/ 1040968 h 1208868"/>
              <a:gd name="connsiteX13" fmla="*/ 1040968 w 1208868"/>
              <a:gd name="connsiteY13" fmla="*/ 604434 h 1208868"/>
              <a:gd name="connsiteX14" fmla="*/ 604434 w 1208868"/>
              <a:gd name="connsiteY14" fmla="*/ 167900 h 1208868"/>
              <a:gd name="connsiteX15" fmla="*/ 604434 w 1208868"/>
              <a:gd name="connsiteY15" fmla="*/ 0 h 1208868"/>
              <a:gd name="connsiteX16" fmla="*/ 1208868 w 1208868"/>
              <a:gd name="connsiteY16" fmla="*/ 604434 h 1208868"/>
              <a:gd name="connsiteX17" fmla="*/ 604434 w 1208868"/>
              <a:gd name="connsiteY17" fmla="*/ 1208868 h 1208868"/>
              <a:gd name="connsiteX18" fmla="*/ 0 w 1208868"/>
              <a:gd name="connsiteY18" fmla="*/ 604434 h 1208868"/>
              <a:gd name="connsiteX19" fmla="*/ 604434 w 1208868"/>
              <a:gd name="connsiteY19" fmla="*/ 0 h 1208868"/>
            </a:gdLst>
            <a:ahLst/>
            <a:cxnLst/>
            <a:rect l="l" t="t" r="r" b="b"/>
            <a:pathLst>
              <a:path w="1208868" h="1208868">
                <a:moveTo>
                  <a:pt x="604434" y="424748"/>
                </a:moveTo>
                <a:cubicBezTo>
                  <a:pt x="505196" y="424748"/>
                  <a:pt x="424748" y="505196"/>
                  <a:pt x="424748" y="604434"/>
                </a:cubicBezTo>
                <a:cubicBezTo>
                  <a:pt x="424748" y="703672"/>
                  <a:pt x="505196" y="784120"/>
                  <a:pt x="604434" y="784120"/>
                </a:cubicBezTo>
                <a:cubicBezTo>
                  <a:pt x="703672" y="784120"/>
                  <a:pt x="784120" y="703672"/>
                  <a:pt x="784120" y="604434"/>
                </a:cubicBezTo>
                <a:cubicBezTo>
                  <a:pt x="784120" y="505196"/>
                  <a:pt x="703672" y="424748"/>
                  <a:pt x="604434" y="424748"/>
                </a:cubicBezTo>
                <a:close/>
                <a:moveTo>
                  <a:pt x="604434" y="302218"/>
                </a:moveTo>
                <a:cubicBezTo>
                  <a:pt x="771343" y="302218"/>
                  <a:pt x="906650" y="437525"/>
                  <a:pt x="906650" y="604434"/>
                </a:cubicBezTo>
                <a:cubicBezTo>
                  <a:pt x="906650" y="771343"/>
                  <a:pt x="771343" y="906650"/>
                  <a:pt x="604434" y="906650"/>
                </a:cubicBezTo>
                <a:cubicBezTo>
                  <a:pt x="437525" y="906650"/>
                  <a:pt x="302218" y="771343"/>
                  <a:pt x="302218" y="604434"/>
                </a:cubicBezTo>
                <a:cubicBezTo>
                  <a:pt x="302218" y="437525"/>
                  <a:pt x="437525" y="302218"/>
                  <a:pt x="604434" y="302218"/>
                </a:cubicBezTo>
                <a:close/>
                <a:moveTo>
                  <a:pt x="604434" y="167900"/>
                </a:moveTo>
                <a:cubicBezTo>
                  <a:pt x="363343" y="167900"/>
                  <a:pt x="167900" y="363343"/>
                  <a:pt x="167900" y="604434"/>
                </a:cubicBezTo>
                <a:cubicBezTo>
                  <a:pt x="167900" y="845525"/>
                  <a:pt x="363343" y="1040968"/>
                  <a:pt x="604434" y="1040968"/>
                </a:cubicBezTo>
                <a:cubicBezTo>
                  <a:pt x="845525" y="1040968"/>
                  <a:pt x="1040968" y="845525"/>
                  <a:pt x="1040968" y="604434"/>
                </a:cubicBezTo>
                <a:cubicBezTo>
                  <a:pt x="1040968" y="363343"/>
                  <a:pt x="845525" y="167900"/>
                  <a:pt x="604434" y="167900"/>
                </a:cubicBezTo>
                <a:close/>
                <a:moveTo>
                  <a:pt x="604434" y="0"/>
                </a:moveTo>
                <a:cubicBezTo>
                  <a:pt x="938254" y="0"/>
                  <a:pt x="1208868" y="270614"/>
                  <a:pt x="1208868" y="604434"/>
                </a:cubicBezTo>
                <a:cubicBezTo>
                  <a:pt x="1208868" y="938254"/>
                  <a:pt x="938254" y="1208868"/>
                  <a:pt x="604434" y="1208868"/>
                </a:cubicBezTo>
                <a:cubicBezTo>
                  <a:pt x="270614" y="1208868"/>
                  <a:pt x="0" y="938254"/>
                  <a:pt x="0" y="604434"/>
                </a:cubicBezTo>
                <a:cubicBezTo>
                  <a:pt x="0" y="270614"/>
                  <a:pt x="270614" y="0"/>
                  <a:pt x="604434" y="0"/>
                </a:cubicBezTo>
                <a:close/>
              </a:path>
            </a:pathLst>
          </a:custGeom>
          <a:gradFill>
            <a:gsLst>
              <a:gs pos="24000">
                <a:schemeClr val="bg1">
                  <a:alpha val="0"/>
                </a:schemeClr>
              </a:gs>
              <a:gs pos="100000">
                <a:schemeClr val="accent1"/>
              </a:gs>
            </a:gsLst>
            <a:lin ang="189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34155" y="5217022"/>
            <a:ext cx="2148840" cy="5291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22698" y="5174076"/>
            <a:ext cx="1293858" cy="615002"/>
          </a:xfrm>
          <a:prstGeom prst="roundRect">
            <a:avLst>
              <a:gd name="adj" fmla="val 50000"/>
            </a:avLst>
          </a:prstGeom>
          <a:gradFill>
            <a:gsLst>
              <a:gs pos="2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577698" y="5289566"/>
            <a:ext cx="1425828" cy="3302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汇报人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3530120" y="5217022"/>
            <a:ext cx="2418319" cy="5291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218664" y="5174076"/>
            <a:ext cx="1293858" cy="615002"/>
          </a:xfrm>
          <a:prstGeom prst="roundRect">
            <a:avLst>
              <a:gd name="adj" fmla="val 50000"/>
            </a:avLst>
          </a:prstGeom>
          <a:gradFill>
            <a:gsLst>
              <a:gs pos="2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3173664" y="5289566"/>
            <a:ext cx="1425828" cy="3302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时间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4467361" y="5294646"/>
            <a:ext cx="1425828" cy="3302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20</a:t>
            </a: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Arial" panose="020B0604020202020204" pitchFamily="34" charset="0"/>
              </a:rPr>
              <a:t>25</a:t>
            </a: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.4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8698888" y="5579718"/>
            <a:ext cx="655982" cy="655982"/>
          </a:xfrm>
          <a:prstGeom prst="ellipse">
            <a:avLst/>
          </a:prstGeom>
          <a:solidFill>
            <a:schemeClr val="bg1">
              <a:alpha val="34000"/>
            </a:schemeClr>
          </a:soli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8656211" y="5579718"/>
            <a:ext cx="655982" cy="655982"/>
          </a:xfrm>
          <a:prstGeom prst="ellipse">
            <a:avLst/>
          </a:prstGeom>
          <a:gradFill>
            <a:gsLst>
              <a:gs pos="14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9886096" y="5579718"/>
            <a:ext cx="655982" cy="655982"/>
          </a:xfrm>
          <a:prstGeom prst="ellipse">
            <a:avLst/>
          </a:prstGeom>
          <a:solidFill>
            <a:schemeClr val="bg1">
              <a:alpha val="34000"/>
            </a:schemeClr>
          </a:soli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9843419" y="5579718"/>
            <a:ext cx="655982" cy="655982"/>
          </a:xfrm>
          <a:prstGeom prst="ellipse">
            <a:avLst/>
          </a:prstGeom>
          <a:gradFill>
            <a:gsLst>
              <a:gs pos="14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11047904" y="5579718"/>
            <a:ext cx="655982" cy="655982"/>
          </a:xfrm>
          <a:prstGeom prst="ellipse">
            <a:avLst/>
          </a:prstGeom>
          <a:solidFill>
            <a:schemeClr val="bg1">
              <a:alpha val="34000"/>
            </a:schemeClr>
          </a:soli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11005227" y="5579718"/>
            <a:ext cx="655982" cy="655982"/>
          </a:xfrm>
          <a:prstGeom prst="ellipse">
            <a:avLst/>
          </a:prstGeom>
          <a:gradFill>
            <a:gsLst>
              <a:gs pos="14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11142499" y="5727952"/>
            <a:ext cx="381439" cy="35951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8820735" y="5730635"/>
            <a:ext cx="326934" cy="354148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10004331" y="5746021"/>
            <a:ext cx="334158" cy="323377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 flipV="1">
            <a:off x="660400" y="6082162"/>
            <a:ext cx="913926" cy="153538"/>
          </a:xfrm>
          <a:custGeom>
            <a:avLst/>
            <a:gdLst>
              <a:gd name="connsiteX0" fmla="*/ 741119 w 890768"/>
              <a:gd name="connsiteY0" fmla="*/ 0 h 149649"/>
              <a:gd name="connsiteX1" fmla="*/ 815944 w 890768"/>
              <a:gd name="connsiteY1" fmla="*/ 0 h 149649"/>
              <a:gd name="connsiteX2" fmla="*/ 890768 w 890768"/>
              <a:gd name="connsiteY2" fmla="*/ 74825 h 149649"/>
              <a:gd name="connsiteX3" fmla="*/ 815944 w 890768"/>
              <a:gd name="connsiteY3" fmla="*/ 149649 h 149649"/>
              <a:gd name="connsiteX4" fmla="*/ 741119 w 890768"/>
              <a:gd name="connsiteY4" fmla="*/ 149649 h 149649"/>
              <a:gd name="connsiteX5" fmla="*/ 815944 w 890768"/>
              <a:gd name="connsiteY5" fmla="*/ 74825 h 149649"/>
              <a:gd name="connsiteX6" fmla="*/ 555839 w 890768"/>
              <a:gd name="connsiteY6" fmla="*/ 0 h 149649"/>
              <a:gd name="connsiteX7" fmla="*/ 630664 w 890768"/>
              <a:gd name="connsiteY7" fmla="*/ 0 h 149649"/>
              <a:gd name="connsiteX8" fmla="*/ 705488 w 890768"/>
              <a:gd name="connsiteY8" fmla="*/ 74825 h 149649"/>
              <a:gd name="connsiteX9" fmla="*/ 630664 w 890768"/>
              <a:gd name="connsiteY9" fmla="*/ 149649 h 149649"/>
              <a:gd name="connsiteX10" fmla="*/ 555839 w 890768"/>
              <a:gd name="connsiteY10" fmla="*/ 149649 h 149649"/>
              <a:gd name="connsiteX11" fmla="*/ 630664 w 890768"/>
              <a:gd name="connsiteY11" fmla="*/ 74825 h 149649"/>
              <a:gd name="connsiteX12" fmla="*/ 370559 w 890768"/>
              <a:gd name="connsiteY12" fmla="*/ 0 h 149649"/>
              <a:gd name="connsiteX13" fmla="*/ 445384 w 890768"/>
              <a:gd name="connsiteY13" fmla="*/ 0 h 149649"/>
              <a:gd name="connsiteX14" fmla="*/ 520208 w 890768"/>
              <a:gd name="connsiteY14" fmla="*/ 74825 h 149649"/>
              <a:gd name="connsiteX15" fmla="*/ 445384 w 890768"/>
              <a:gd name="connsiteY15" fmla="*/ 149649 h 149649"/>
              <a:gd name="connsiteX16" fmla="*/ 370559 w 890768"/>
              <a:gd name="connsiteY16" fmla="*/ 149649 h 149649"/>
              <a:gd name="connsiteX17" fmla="*/ 445384 w 890768"/>
              <a:gd name="connsiteY17" fmla="*/ 74825 h 149649"/>
              <a:gd name="connsiteX18" fmla="*/ 185280 w 890768"/>
              <a:gd name="connsiteY18" fmla="*/ 0 h 149649"/>
              <a:gd name="connsiteX19" fmla="*/ 260105 w 890768"/>
              <a:gd name="connsiteY19" fmla="*/ 0 h 149649"/>
              <a:gd name="connsiteX20" fmla="*/ 334929 w 890768"/>
              <a:gd name="connsiteY20" fmla="*/ 74825 h 149649"/>
              <a:gd name="connsiteX21" fmla="*/ 260105 w 890768"/>
              <a:gd name="connsiteY21" fmla="*/ 149649 h 149649"/>
              <a:gd name="connsiteX22" fmla="*/ 185280 w 890768"/>
              <a:gd name="connsiteY22" fmla="*/ 149649 h 149649"/>
              <a:gd name="connsiteX23" fmla="*/ 260105 w 890768"/>
              <a:gd name="connsiteY23" fmla="*/ 74825 h 149649"/>
              <a:gd name="connsiteX24" fmla="*/ 0 w 890768"/>
              <a:gd name="connsiteY24" fmla="*/ 0 h 149649"/>
              <a:gd name="connsiteX25" fmla="*/ 74825 w 890768"/>
              <a:gd name="connsiteY25" fmla="*/ 0 h 149649"/>
              <a:gd name="connsiteX26" fmla="*/ 149649 w 890768"/>
              <a:gd name="connsiteY26" fmla="*/ 74825 h 149649"/>
              <a:gd name="connsiteX27" fmla="*/ 74825 w 890768"/>
              <a:gd name="connsiteY27" fmla="*/ 149649 h 149649"/>
              <a:gd name="connsiteX28" fmla="*/ 0 w 890768"/>
              <a:gd name="connsiteY28" fmla="*/ 149649 h 149649"/>
              <a:gd name="connsiteX29" fmla="*/ 74825 w 890768"/>
              <a:gd name="connsiteY29" fmla="*/ 74825 h 149649"/>
            </a:gdLst>
            <a:ahLst/>
            <a:cxnLst/>
            <a:rect l="l" t="t" r="r" b="b"/>
            <a:pathLst>
              <a:path w="890768" h="149649">
                <a:moveTo>
                  <a:pt x="741119" y="0"/>
                </a:moveTo>
                <a:lnTo>
                  <a:pt x="815944" y="0"/>
                </a:lnTo>
                <a:lnTo>
                  <a:pt x="890768" y="74825"/>
                </a:lnTo>
                <a:lnTo>
                  <a:pt x="815944" y="149649"/>
                </a:lnTo>
                <a:lnTo>
                  <a:pt x="741119" y="149649"/>
                </a:lnTo>
                <a:lnTo>
                  <a:pt x="815944" y="74825"/>
                </a:lnTo>
                <a:close/>
                <a:moveTo>
                  <a:pt x="555839" y="0"/>
                </a:moveTo>
                <a:lnTo>
                  <a:pt x="630664" y="0"/>
                </a:lnTo>
                <a:lnTo>
                  <a:pt x="705488" y="74825"/>
                </a:lnTo>
                <a:lnTo>
                  <a:pt x="630664" y="149649"/>
                </a:lnTo>
                <a:lnTo>
                  <a:pt x="555839" y="149649"/>
                </a:lnTo>
                <a:lnTo>
                  <a:pt x="630664" y="74825"/>
                </a:lnTo>
                <a:close/>
                <a:moveTo>
                  <a:pt x="370559" y="0"/>
                </a:moveTo>
                <a:lnTo>
                  <a:pt x="445384" y="0"/>
                </a:lnTo>
                <a:lnTo>
                  <a:pt x="520208" y="74825"/>
                </a:lnTo>
                <a:lnTo>
                  <a:pt x="445384" y="149649"/>
                </a:lnTo>
                <a:lnTo>
                  <a:pt x="370559" y="149649"/>
                </a:lnTo>
                <a:lnTo>
                  <a:pt x="445384" y="74825"/>
                </a:lnTo>
                <a:close/>
                <a:moveTo>
                  <a:pt x="185280" y="0"/>
                </a:moveTo>
                <a:lnTo>
                  <a:pt x="260105" y="0"/>
                </a:lnTo>
                <a:lnTo>
                  <a:pt x="334929" y="74825"/>
                </a:lnTo>
                <a:lnTo>
                  <a:pt x="260105" y="149649"/>
                </a:lnTo>
                <a:lnTo>
                  <a:pt x="185280" y="149649"/>
                </a:lnTo>
                <a:lnTo>
                  <a:pt x="260105" y="74825"/>
                </a:lnTo>
                <a:close/>
                <a:moveTo>
                  <a:pt x="0" y="0"/>
                </a:moveTo>
                <a:lnTo>
                  <a:pt x="74825" y="0"/>
                </a:lnTo>
                <a:lnTo>
                  <a:pt x="149649" y="74825"/>
                </a:lnTo>
                <a:lnTo>
                  <a:pt x="74825" y="149649"/>
                </a:lnTo>
                <a:lnTo>
                  <a:pt x="0" y="149649"/>
                </a:lnTo>
                <a:lnTo>
                  <a:pt x="74825" y="74825"/>
                </a:lnTo>
                <a:close/>
              </a:path>
            </a:pathLst>
          </a:cu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38" name="标题 1"/>
          <p:cNvCxnSpPr/>
          <p:nvPr/>
        </p:nvCxnSpPr>
        <p:spPr>
          <a:xfrm>
            <a:off x="1818640" y="6134100"/>
            <a:ext cx="3982720" cy="0"/>
          </a:xfrm>
          <a:prstGeom prst="line">
            <a:avLst/>
          </a:prstGeom>
          <a:noFill/>
          <a:ln w="31750" cap="sq"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miter/>
          </a:ln>
        </p:spPr>
      </p:cxnSp>
      <p:sp>
        <p:nvSpPr>
          <p:cNvPr id="39" name="标题 1"/>
          <p:cNvSpPr txBox="1"/>
          <p:nvPr/>
        </p:nvSpPr>
        <p:spPr>
          <a:xfrm>
            <a:off x="528667" y="764145"/>
            <a:ext cx="2148840" cy="5291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>
            <a:off x="966620" y="938280"/>
            <a:ext cx="1321317" cy="16408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632223" y="4731571"/>
            <a:ext cx="5035530" cy="143244"/>
            <a:chOff x="632223" y="4731571"/>
            <a:chExt cx="5035530" cy="143244"/>
          </a:xfrm>
        </p:grpSpPr>
        <p:sp>
          <p:nvSpPr>
            <p:cNvPr id="42" name="标题 1"/>
            <p:cNvSpPr txBox="1"/>
            <p:nvPr/>
          </p:nvSpPr>
          <p:spPr>
            <a:xfrm>
              <a:off x="632223" y="4731571"/>
              <a:ext cx="143244" cy="1432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3" name="标题 1"/>
            <p:cNvSpPr txBox="1"/>
            <p:nvPr/>
          </p:nvSpPr>
          <p:spPr>
            <a:xfrm>
              <a:off x="892726" y="4731571"/>
              <a:ext cx="143244" cy="14324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4" name="标题 1"/>
            <p:cNvSpPr txBox="1"/>
            <p:nvPr/>
          </p:nvSpPr>
          <p:spPr>
            <a:xfrm>
              <a:off x="1153229" y="4731571"/>
              <a:ext cx="143244" cy="14324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5" name="标题 1"/>
            <p:cNvSpPr txBox="1"/>
            <p:nvPr/>
          </p:nvSpPr>
          <p:spPr>
            <a:xfrm rot="10800000" flipH="1">
              <a:off x="1440506" y="4780333"/>
              <a:ext cx="4227247" cy="45719"/>
            </a:xfrm>
            <a:prstGeom prst="rect">
              <a:avLst/>
            </a:prstGeom>
            <a:gradFill>
              <a:gsLst>
                <a:gs pos="33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  <a:alpha val="0"/>
                  </a:schemeClr>
                </a:gs>
              </a:gsLst>
              <a:lin ang="0" scaled="0"/>
            </a:gradFill>
            <a:ln w="1905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46" name="标题 1"/>
          <p:cNvSpPr txBox="1"/>
          <p:nvPr/>
        </p:nvSpPr>
        <p:spPr>
          <a:xfrm>
            <a:off x="632223" y="1576959"/>
            <a:ext cx="3680813" cy="6890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4E95D9">
                    <a:alpha val="25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20</a:t>
            </a:r>
            <a:r>
              <a:rPr kumimoji="1" lang="en-US" altLang="zh-CN" sz="5400">
                <a:ln w="12700">
                  <a:noFill/>
                </a:ln>
                <a:solidFill>
                  <a:srgbClr val="4E95D9">
                    <a:alpha val="25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Arial" panose="020B0604020202020204" pitchFamily="34" charset="0"/>
              </a:rPr>
              <a:t>25</a:t>
            </a: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7000"/>
          </a:blip>
          <a:srcRect l="209" t="10053" r="183" b="15562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V="1">
            <a:off x="8628008" y="0"/>
            <a:ext cx="3563992" cy="2181172"/>
          </a:xfrm>
          <a:custGeom>
            <a:avLst/>
            <a:gdLst>
              <a:gd name="connsiteX0" fmla="*/ 7273060 w 7739574"/>
              <a:gd name="connsiteY0" fmla="*/ 52 h 5014789"/>
              <a:gd name="connsiteX1" fmla="*/ 7631964 w 7739574"/>
              <a:gd name="connsiteY1" fmla="*/ 90705 h 5014789"/>
              <a:gd name="connsiteX2" fmla="*/ 7739574 w 7739574"/>
              <a:gd name="connsiteY2" fmla="*/ 141343 h 5014789"/>
              <a:gd name="connsiteX3" fmla="*/ 7739574 w 7739574"/>
              <a:gd name="connsiteY3" fmla="*/ 5014789 h 5014789"/>
              <a:gd name="connsiteX4" fmla="*/ 0 w 7739574"/>
              <a:gd name="connsiteY4" fmla="*/ 5014789 h 5014789"/>
              <a:gd name="connsiteX5" fmla="*/ 11383 w 7739574"/>
              <a:gd name="connsiteY5" fmla="*/ 4963174 h 5014789"/>
              <a:gd name="connsiteX6" fmla="*/ 525975 w 7739574"/>
              <a:gd name="connsiteY6" fmla="*/ 4310846 h 5014789"/>
              <a:gd name="connsiteX7" fmla="*/ 2891803 w 7739574"/>
              <a:gd name="connsiteY7" fmla="*/ 3962503 h 5014789"/>
              <a:gd name="connsiteX8" fmla="*/ 4299688 w 7739574"/>
              <a:gd name="connsiteY8" fmla="*/ 2032103 h 5014789"/>
              <a:gd name="connsiteX9" fmla="*/ 6201060 w 7739574"/>
              <a:gd name="connsiteY9" fmla="*/ 1669246 h 5014789"/>
              <a:gd name="connsiteX10" fmla="*/ 7173517 w 7739574"/>
              <a:gd name="connsiteY10" fmla="*/ 14618 h 5014789"/>
              <a:gd name="connsiteX11" fmla="*/ 7273060 w 7739574"/>
              <a:gd name="connsiteY11" fmla="*/ 52 h 5014789"/>
            </a:gdLst>
            <a:ahLst/>
            <a:cxnLst/>
            <a:rect l="l" t="t" r="r" b="b"/>
            <a:pathLst>
              <a:path w="7739574" h="5014789">
                <a:moveTo>
                  <a:pt x="7273060" y="52"/>
                </a:moveTo>
                <a:cubicBezTo>
                  <a:pt x="7378439" y="-1547"/>
                  <a:pt x="7500514" y="33980"/>
                  <a:pt x="7631964" y="90705"/>
                </a:cubicBezTo>
                <a:lnTo>
                  <a:pt x="7739574" y="141343"/>
                </a:lnTo>
                <a:lnTo>
                  <a:pt x="7739574" y="5014789"/>
                </a:lnTo>
                <a:lnTo>
                  <a:pt x="0" y="5014789"/>
                </a:lnTo>
                <a:lnTo>
                  <a:pt x="11383" y="4963174"/>
                </a:lnTo>
                <a:cubicBezTo>
                  <a:pt x="82041" y="4700256"/>
                  <a:pt x="217546" y="4466573"/>
                  <a:pt x="525975" y="4310846"/>
                </a:cubicBezTo>
                <a:cubicBezTo>
                  <a:pt x="1019460" y="4061684"/>
                  <a:pt x="2262851" y="4342293"/>
                  <a:pt x="2891803" y="3962503"/>
                </a:cubicBezTo>
                <a:cubicBezTo>
                  <a:pt x="3520755" y="3582713"/>
                  <a:pt x="3748145" y="2414312"/>
                  <a:pt x="4299688" y="2032103"/>
                </a:cubicBezTo>
                <a:cubicBezTo>
                  <a:pt x="4851231" y="1649894"/>
                  <a:pt x="5722089" y="2005493"/>
                  <a:pt x="6201060" y="1669246"/>
                </a:cubicBezTo>
                <a:cubicBezTo>
                  <a:pt x="6680031" y="1332999"/>
                  <a:pt x="6675193" y="164599"/>
                  <a:pt x="7173517" y="14618"/>
                </a:cubicBezTo>
                <a:cubicBezTo>
                  <a:pt x="7204662" y="5244"/>
                  <a:pt x="7237934" y="586"/>
                  <a:pt x="7273060" y="52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36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V="1">
            <a:off x="7787640" y="0"/>
            <a:ext cx="4524284" cy="1783062"/>
          </a:xfrm>
          <a:custGeom>
            <a:avLst/>
            <a:gdLst>
              <a:gd name="connsiteX0" fmla="*/ 7273060 w 7739574"/>
              <a:gd name="connsiteY0" fmla="*/ 52 h 5014789"/>
              <a:gd name="connsiteX1" fmla="*/ 7631964 w 7739574"/>
              <a:gd name="connsiteY1" fmla="*/ 90705 h 5014789"/>
              <a:gd name="connsiteX2" fmla="*/ 7739574 w 7739574"/>
              <a:gd name="connsiteY2" fmla="*/ 141343 h 5014789"/>
              <a:gd name="connsiteX3" fmla="*/ 7739574 w 7739574"/>
              <a:gd name="connsiteY3" fmla="*/ 5014789 h 5014789"/>
              <a:gd name="connsiteX4" fmla="*/ 0 w 7739574"/>
              <a:gd name="connsiteY4" fmla="*/ 5014789 h 5014789"/>
              <a:gd name="connsiteX5" fmla="*/ 11383 w 7739574"/>
              <a:gd name="connsiteY5" fmla="*/ 4963174 h 5014789"/>
              <a:gd name="connsiteX6" fmla="*/ 525975 w 7739574"/>
              <a:gd name="connsiteY6" fmla="*/ 4310846 h 5014789"/>
              <a:gd name="connsiteX7" fmla="*/ 2891803 w 7739574"/>
              <a:gd name="connsiteY7" fmla="*/ 3962503 h 5014789"/>
              <a:gd name="connsiteX8" fmla="*/ 4299688 w 7739574"/>
              <a:gd name="connsiteY8" fmla="*/ 2032103 h 5014789"/>
              <a:gd name="connsiteX9" fmla="*/ 6201060 w 7739574"/>
              <a:gd name="connsiteY9" fmla="*/ 1669246 h 5014789"/>
              <a:gd name="connsiteX10" fmla="*/ 7173517 w 7739574"/>
              <a:gd name="connsiteY10" fmla="*/ 14618 h 5014789"/>
              <a:gd name="connsiteX11" fmla="*/ 7273060 w 7739574"/>
              <a:gd name="connsiteY11" fmla="*/ 52 h 5014789"/>
            </a:gdLst>
            <a:ahLst/>
            <a:cxnLst/>
            <a:rect l="l" t="t" r="r" b="b"/>
            <a:pathLst>
              <a:path w="7739574" h="5014789">
                <a:moveTo>
                  <a:pt x="7273060" y="52"/>
                </a:moveTo>
                <a:cubicBezTo>
                  <a:pt x="7378439" y="-1547"/>
                  <a:pt x="7500514" y="33980"/>
                  <a:pt x="7631964" y="90705"/>
                </a:cubicBezTo>
                <a:lnTo>
                  <a:pt x="7739574" y="141343"/>
                </a:lnTo>
                <a:lnTo>
                  <a:pt x="7739574" y="5014789"/>
                </a:lnTo>
                <a:lnTo>
                  <a:pt x="0" y="5014789"/>
                </a:lnTo>
                <a:lnTo>
                  <a:pt x="11383" y="4963174"/>
                </a:lnTo>
                <a:cubicBezTo>
                  <a:pt x="82041" y="4700256"/>
                  <a:pt x="217546" y="4466573"/>
                  <a:pt x="525975" y="4310846"/>
                </a:cubicBezTo>
                <a:cubicBezTo>
                  <a:pt x="1019460" y="4061684"/>
                  <a:pt x="2262851" y="4342293"/>
                  <a:pt x="2891803" y="3962503"/>
                </a:cubicBezTo>
                <a:cubicBezTo>
                  <a:pt x="3520755" y="3582713"/>
                  <a:pt x="3748145" y="2414312"/>
                  <a:pt x="4299688" y="2032103"/>
                </a:cubicBezTo>
                <a:cubicBezTo>
                  <a:pt x="4851231" y="1649894"/>
                  <a:pt x="5722089" y="2005493"/>
                  <a:pt x="6201060" y="1669246"/>
                </a:cubicBezTo>
                <a:cubicBezTo>
                  <a:pt x="6680031" y="1332999"/>
                  <a:pt x="6675193" y="164599"/>
                  <a:pt x="7173517" y="14618"/>
                </a:cubicBezTo>
                <a:cubicBezTo>
                  <a:pt x="7204662" y="5244"/>
                  <a:pt x="7237934" y="586"/>
                  <a:pt x="7273060" y="52"/>
                </a:cubicBezTo>
                <a:close/>
              </a:path>
            </a:pathLst>
          </a:custGeom>
          <a:gradFill>
            <a:gsLst>
              <a:gs pos="25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956560" y="1371600"/>
            <a:ext cx="9235440" cy="423672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  <a:effectLst>
            <a:outerShdw blurRad="50800" dist="38100" dir="5400000" algn="t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-11430" y="6592532"/>
            <a:ext cx="12211685" cy="282918"/>
          </a:xfrm>
          <a:prstGeom prst="rect">
            <a:avLst/>
          </a:prstGeom>
          <a:solidFill>
            <a:schemeClr val="accent1">
              <a:lumMod val="40000"/>
              <a:lumOff val="60000"/>
              <a:alpha val="82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V="1">
            <a:off x="10604974" y="6009707"/>
            <a:ext cx="913926" cy="153538"/>
          </a:xfrm>
          <a:custGeom>
            <a:avLst/>
            <a:gdLst>
              <a:gd name="connsiteX0" fmla="*/ 741119 w 890768"/>
              <a:gd name="connsiteY0" fmla="*/ 0 h 149649"/>
              <a:gd name="connsiteX1" fmla="*/ 815944 w 890768"/>
              <a:gd name="connsiteY1" fmla="*/ 0 h 149649"/>
              <a:gd name="connsiteX2" fmla="*/ 890768 w 890768"/>
              <a:gd name="connsiteY2" fmla="*/ 74825 h 149649"/>
              <a:gd name="connsiteX3" fmla="*/ 815944 w 890768"/>
              <a:gd name="connsiteY3" fmla="*/ 149649 h 149649"/>
              <a:gd name="connsiteX4" fmla="*/ 741119 w 890768"/>
              <a:gd name="connsiteY4" fmla="*/ 149649 h 149649"/>
              <a:gd name="connsiteX5" fmla="*/ 815944 w 890768"/>
              <a:gd name="connsiteY5" fmla="*/ 74825 h 149649"/>
              <a:gd name="connsiteX6" fmla="*/ 555839 w 890768"/>
              <a:gd name="connsiteY6" fmla="*/ 0 h 149649"/>
              <a:gd name="connsiteX7" fmla="*/ 630664 w 890768"/>
              <a:gd name="connsiteY7" fmla="*/ 0 h 149649"/>
              <a:gd name="connsiteX8" fmla="*/ 705488 w 890768"/>
              <a:gd name="connsiteY8" fmla="*/ 74825 h 149649"/>
              <a:gd name="connsiteX9" fmla="*/ 630664 w 890768"/>
              <a:gd name="connsiteY9" fmla="*/ 149649 h 149649"/>
              <a:gd name="connsiteX10" fmla="*/ 555839 w 890768"/>
              <a:gd name="connsiteY10" fmla="*/ 149649 h 149649"/>
              <a:gd name="connsiteX11" fmla="*/ 630664 w 890768"/>
              <a:gd name="connsiteY11" fmla="*/ 74825 h 149649"/>
              <a:gd name="connsiteX12" fmla="*/ 370559 w 890768"/>
              <a:gd name="connsiteY12" fmla="*/ 0 h 149649"/>
              <a:gd name="connsiteX13" fmla="*/ 445384 w 890768"/>
              <a:gd name="connsiteY13" fmla="*/ 0 h 149649"/>
              <a:gd name="connsiteX14" fmla="*/ 520208 w 890768"/>
              <a:gd name="connsiteY14" fmla="*/ 74825 h 149649"/>
              <a:gd name="connsiteX15" fmla="*/ 445384 w 890768"/>
              <a:gd name="connsiteY15" fmla="*/ 149649 h 149649"/>
              <a:gd name="connsiteX16" fmla="*/ 370559 w 890768"/>
              <a:gd name="connsiteY16" fmla="*/ 149649 h 149649"/>
              <a:gd name="connsiteX17" fmla="*/ 445384 w 890768"/>
              <a:gd name="connsiteY17" fmla="*/ 74825 h 149649"/>
              <a:gd name="connsiteX18" fmla="*/ 185280 w 890768"/>
              <a:gd name="connsiteY18" fmla="*/ 0 h 149649"/>
              <a:gd name="connsiteX19" fmla="*/ 260105 w 890768"/>
              <a:gd name="connsiteY19" fmla="*/ 0 h 149649"/>
              <a:gd name="connsiteX20" fmla="*/ 334929 w 890768"/>
              <a:gd name="connsiteY20" fmla="*/ 74825 h 149649"/>
              <a:gd name="connsiteX21" fmla="*/ 260105 w 890768"/>
              <a:gd name="connsiteY21" fmla="*/ 149649 h 149649"/>
              <a:gd name="connsiteX22" fmla="*/ 185280 w 890768"/>
              <a:gd name="connsiteY22" fmla="*/ 149649 h 149649"/>
              <a:gd name="connsiteX23" fmla="*/ 260105 w 890768"/>
              <a:gd name="connsiteY23" fmla="*/ 74825 h 149649"/>
              <a:gd name="connsiteX24" fmla="*/ 0 w 890768"/>
              <a:gd name="connsiteY24" fmla="*/ 0 h 149649"/>
              <a:gd name="connsiteX25" fmla="*/ 74825 w 890768"/>
              <a:gd name="connsiteY25" fmla="*/ 0 h 149649"/>
              <a:gd name="connsiteX26" fmla="*/ 149649 w 890768"/>
              <a:gd name="connsiteY26" fmla="*/ 74825 h 149649"/>
              <a:gd name="connsiteX27" fmla="*/ 74825 w 890768"/>
              <a:gd name="connsiteY27" fmla="*/ 149649 h 149649"/>
              <a:gd name="connsiteX28" fmla="*/ 0 w 890768"/>
              <a:gd name="connsiteY28" fmla="*/ 149649 h 149649"/>
              <a:gd name="connsiteX29" fmla="*/ 74825 w 890768"/>
              <a:gd name="connsiteY29" fmla="*/ 74825 h 149649"/>
            </a:gdLst>
            <a:ahLst/>
            <a:cxnLst/>
            <a:rect l="l" t="t" r="r" b="b"/>
            <a:pathLst>
              <a:path w="890768" h="149649">
                <a:moveTo>
                  <a:pt x="741119" y="0"/>
                </a:moveTo>
                <a:lnTo>
                  <a:pt x="815944" y="0"/>
                </a:lnTo>
                <a:lnTo>
                  <a:pt x="890768" y="74825"/>
                </a:lnTo>
                <a:lnTo>
                  <a:pt x="815944" y="149649"/>
                </a:lnTo>
                <a:lnTo>
                  <a:pt x="741119" y="149649"/>
                </a:lnTo>
                <a:lnTo>
                  <a:pt x="815944" y="74825"/>
                </a:lnTo>
                <a:close/>
                <a:moveTo>
                  <a:pt x="555839" y="0"/>
                </a:moveTo>
                <a:lnTo>
                  <a:pt x="630664" y="0"/>
                </a:lnTo>
                <a:lnTo>
                  <a:pt x="705488" y="74825"/>
                </a:lnTo>
                <a:lnTo>
                  <a:pt x="630664" y="149649"/>
                </a:lnTo>
                <a:lnTo>
                  <a:pt x="555839" y="149649"/>
                </a:lnTo>
                <a:lnTo>
                  <a:pt x="630664" y="74825"/>
                </a:lnTo>
                <a:close/>
                <a:moveTo>
                  <a:pt x="370559" y="0"/>
                </a:moveTo>
                <a:lnTo>
                  <a:pt x="445384" y="0"/>
                </a:lnTo>
                <a:lnTo>
                  <a:pt x="520208" y="74825"/>
                </a:lnTo>
                <a:lnTo>
                  <a:pt x="445384" y="149649"/>
                </a:lnTo>
                <a:lnTo>
                  <a:pt x="370559" y="149649"/>
                </a:lnTo>
                <a:lnTo>
                  <a:pt x="445384" y="74825"/>
                </a:lnTo>
                <a:close/>
                <a:moveTo>
                  <a:pt x="185280" y="0"/>
                </a:moveTo>
                <a:lnTo>
                  <a:pt x="260105" y="0"/>
                </a:lnTo>
                <a:lnTo>
                  <a:pt x="334929" y="74825"/>
                </a:lnTo>
                <a:lnTo>
                  <a:pt x="260105" y="149649"/>
                </a:lnTo>
                <a:lnTo>
                  <a:pt x="185280" y="149649"/>
                </a:lnTo>
                <a:lnTo>
                  <a:pt x="260105" y="74825"/>
                </a:lnTo>
                <a:close/>
                <a:moveTo>
                  <a:pt x="0" y="0"/>
                </a:moveTo>
                <a:lnTo>
                  <a:pt x="74825" y="0"/>
                </a:lnTo>
                <a:lnTo>
                  <a:pt x="149649" y="74825"/>
                </a:lnTo>
                <a:lnTo>
                  <a:pt x="74825" y="149649"/>
                </a:lnTo>
                <a:lnTo>
                  <a:pt x="0" y="149649"/>
                </a:lnTo>
                <a:lnTo>
                  <a:pt x="74825" y="74825"/>
                </a:lnTo>
                <a:close/>
              </a:path>
            </a:pathLst>
          </a:cu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8" name="标题 1"/>
          <p:cNvCxnSpPr/>
          <p:nvPr/>
        </p:nvCxnSpPr>
        <p:spPr>
          <a:xfrm>
            <a:off x="7094764" y="6086476"/>
            <a:ext cx="3286690" cy="0"/>
          </a:xfrm>
          <a:prstGeom prst="line">
            <a:avLst/>
          </a:prstGeom>
          <a:noFill/>
          <a:ln w="31750" cap="sq">
            <a:gradFill>
              <a:gsLst>
                <a:gs pos="11000">
                  <a:schemeClr val="accent1"/>
                </a:gs>
                <a:gs pos="90000">
                  <a:schemeClr val="accent1">
                    <a:alpha val="0"/>
                  </a:schemeClr>
                </a:gs>
              </a:gsLst>
              <a:lin ang="10800000" scaled="0"/>
            </a:gradFill>
            <a:miter/>
          </a:ln>
        </p:spPr>
      </p:cxnSp>
      <p:sp>
        <p:nvSpPr>
          <p:cNvPr id="9" name="标题 1"/>
          <p:cNvSpPr txBox="1"/>
          <p:nvPr/>
        </p:nvSpPr>
        <p:spPr>
          <a:xfrm flipH="1">
            <a:off x="8469730" y="1569720"/>
            <a:ext cx="1704088" cy="1806588"/>
          </a:xfrm>
          <a:custGeom>
            <a:avLst/>
            <a:gdLst>
              <a:gd name="connsiteX0" fmla="*/ 604434 w 1208868"/>
              <a:gd name="connsiteY0" fmla="*/ 424748 h 1208868"/>
              <a:gd name="connsiteX1" fmla="*/ 424748 w 1208868"/>
              <a:gd name="connsiteY1" fmla="*/ 604434 h 1208868"/>
              <a:gd name="connsiteX2" fmla="*/ 604434 w 1208868"/>
              <a:gd name="connsiteY2" fmla="*/ 784120 h 1208868"/>
              <a:gd name="connsiteX3" fmla="*/ 784120 w 1208868"/>
              <a:gd name="connsiteY3" fmla="*/ 604434 h 1208868"/>
              <a:gd name="connsiteX4" fmla="*/ 604434 w 1208868"/>
              <a:gd name="connsiteY4" fmla="*/ 424748 h 1208868"/>
              <a:gd name="connsiteX5" fmla="*/ 604434 w 1208868"/>
              <a:gd name="connsiteY5" fmla="*/ 302218 h 1208868"/>
              <a:gd name="connsiteX6" fmla="*/ 906650 w 1208868"/>
              <a:gd name="connsiteY6" fmla="*/ 604434 h 1208868"/>
              <a:gd name="connsiteX7" fmla="*/ 604434 w 1208868"/>
              <a:gd name="connsiteY7" fmla="*/ 906650 h 1208868"/>
              <a:gd name="connsiteX8" fmla="*/ 302218 w 1208868"/>
              <a:gd name="connsiteY8" fmla="*/ 604434 h 1208868"/>
              <a:gd name="connsiteX9" fmla="*/ 604434 w 1208868"/>
              <a:gd name="connsiteY9" fmla="*/ 302218 h 1208868"/>
              <a:gd name="connsiteX10" fmla="*/ 604434 w 1208868"/>
              <a:gd name="connsiteY10" fmla="*/ 167900 h 1208868"/>
              <a:gd name="connsiteX11" fmla="*/ 167900 w 1208868"/>
              <a:gd name="connsiteY11" fmla="*/ 604434 h 1208868"/>
              <a:gd name="connsiteX12" fmla="*/ 604434 w 1208868"/>
              <a:gd name="connsiteY12" fmla="*/ 1040968 h 1208868"/>
              <a:gd name="connsiteX13" fmla="*/ 1040968 w 1208868"/>
              <a:gd name="connsiteY13" fmla="*/ 604434 h 1208868"/>
              <a:gd name="connsiteX14" fmla="*/ 604434 w 1208868"/>
              <a:gd name="connsiteY14" fmla="*/ 167900 h 1208868"/>
              <a:gd name="connsiteX15" fmla="*/ 604434 w 1208868"/>
              <a:gd name="connsiteY15" fmla="*/ 0 h 1208868"/>
              <a:gd name="connsiteX16" fmla="*/ 1208868 w 1208868"/>
              <a:gd name="connsiteY16" fmla="*/ 604434 h 1208868"/>
              <a:gd name="connsiteX17" fmla="*/ 604434 w 1208868"/>
              <a:gd name="connsiteY17" fmla="*/ 1208868 h 1208868"/>
              <a:gd name="connsiteX18" fmla="*/ 0 w 1208868"/>
              <a:gd name="connsiteY18" fmla="*/ 604434 h 1208868"/>
              <a:gd name="connsiteX19" fmla="*/ 604434 w 1208868"/>
              <a:gd name="connsiteY19" fmla="*/ 0 h 1208868"/>
            </a:gdLst>
            <a:ahLst/>
            <a:cxnLst/>
            <a:rect l="l" t="t" r="r" b="b"/>
            <a:pathLst>
              <a:path w="1208868" h="1208868">
                <a:moveTo>
                  <a:pt x="604434" y="424748"/>
                </a:moveTo>
                <a:cubicBezTo>
                  <a:pt x="505196" y="424748"/>
                  <a:pt x="424748" y="505196"/>
                  <a:pt x="424748" y="604434"/>
                </a:cubicBezTo>
                <a:cubicBezTo>
                  <a:pt x="424748" y="703672"/>
                  <a:pt x="505196" y="784120"/>
                  <a:pt x="604434" y="784120"/>
                </a:cubicBezTo>
                <a:cubicBezTo>
                  <a:pt x="703672" y="784120"/>
                  <a:pt x="784120" y="703672"/>
                  <a:pt x="784120" y="604434"/>
                </a:cubicBezTo>
                <a:cubicBezTo>
                  <a:pt x="784120" y="505196"/>
                  <a:pt x="703672" y="424748"/>
                  <a:pt x="604434" y="424748"/>
                </a:cubicBezTo>
                <a:close/>
                <a:moveTo>
                  <a:pt x="604434" y="302218"/>
                </a:moveTo>
                <a:cubicBezTo>
                  <a:pt x="771343" y="302218"/>
                  <a:pt x="906650" y="437525"/>
                  <a:pt x="906650" y="604434"/>
                </a:cubicBezTo>
                <a:cubicBezTo>
                  <a:pt x="906650" y="771343"/>
                  <a:pt x="771343" y="906650"/>
                  <a:pt x="604434" y="906650"/>
                </a:cubicBezTo>
                <a:cubicBezTo>
                  <a:pt x="437525" y="906650"/>
                  <a:pt x="302218" y="771343"/>
                  <a:pt x="302218" y="604434"/>
                </a:cubicBezTo>
                <a:cubicBezTo>
                  <a:pt x="302218" y="437525"/>
                  <a:pt x="437525" y="302218"/>
                  <a:pt x="604434" y="302218"/>
                </a:cubicBezTo>
                <a:close/>
                <a:moveTo>
                  <a:pt x="604434" y="167900"/>
                </a:moveTo>
                <a:cubicBezTo>
                  <a:pt x="363343" y="167900"/>
                  <a:pt x="167900" y="363343"/>
                  <a:pt x="167900" y="604434"/>
                </a:cubicBezTo>
                <a:cubicBezTo>
                  <a:pt x="167900" y="845525"/>
                  <a:pt x="363343" y="1040968"/>
                  <a:pt x="604434" y="1040968"/>
                </a:cubicBezTo>
                <a:cubicBezTo>
                  <a:pt x="845525" y="1040968"/>
                  <a:pt x="1040968" y="845525"/>
                  <a:pt x="1040968" y="604434"/>
                </a:cubicBezTo>
                <a:cubicBezTo>
                  <a:pt x="1040968" y="363343"/>
                  <a:pt x="845525" y="167900"/>
                  <a:pt x="604434" y="167900"/>
                </a:cubicBezTo>
                <a:close/>
                <a:moveTo>
                  <a:pt x="604434" y="0"/>
                </a:moveTo>
                <a:cubicBezTo>
                  <a:pt x="938254" y="0"/>
                  <a:pt x="1208868" y="270614"/>
                  <a:pt x="1208868" y="604434"/>
                </a:cubicBezTo>
                <a:cubicBezTo>
                  <a:pt x="1208868" y="938254"/>
                  <a:pt x="938254" y="1208868"/>
                  <a:pt x="604434" y="1208868"/>
                </a:cubicBezTo>
                <a:cubicBezTo>
                  <a:pt x="270614" y="1208868"/>
                  <a:pt x="0" y="938254"/>
                  <a:pt x="0" y="604434"/>
                </a:cubicBezTo>
                <a:cubicBezTo>
                  <a:pt x="0" y="270614"/>
                  <a:pt x="270614" y="0"/>
                  <a:pt x="604434" y="0"/>
                </a:cubicBezTo>
                <a:close/>
              </a:path>
            </a:pathLst>
          </a:custGeom>
          <a:gradFill>
            <a:gsLst>
              <a:gs pos="24000">
                <a:schemeClr val="bg1">
                  <a:alpha val="0"/>
                </a:schemeClr>
              </a:gs>
              <a:gs pos="100000">
                <a:schemeClr val="accent1"/>
              </a:gs>
            </a:gsLst>
            <a:lin ang="189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0800000">
            <a:off x="11471848" y="2719263"/>
            <a:ext cx="952624" cy="1323330"/>
          </a:xfrm>
          <a:prstGeom prst="chevron">
            <a:avLst>
              <a:gd name="adj" fmla="val 60879"/>
            </a:avLst>
          </a:prstGeom>
          <a:solidFill>
            <a:schemeClr val="bg1">
              <a:lumMod val="75000"/>
              <a:alpha val="43000"/>
            </a:schemeClr>
          </a:soli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0800000">
            <a:off x="11614070" y="2578100"/>
            <a:ext cx="1155860" cy="1605656"/>
          </a:xfrm>
          <a:prstGeom prst="chevron">
            <a:avLst>
              <a:gd name="adj" fmla="val 60879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934258" y="-742949"/>
            <a:ext cx="2584642" cy="40233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10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695802" y="3323330"/>
            <a:ext cx="4823098" cy="14325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3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实验环境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218818" y="4957644"/>
            <a:ext cx="1293858" cy="615002"/>
          </a:xfrm>
          <a:prstGeom prst="roundRect">
            <a:avLst>
              <a:gd name="adj" fmla="val 50000"/>
            </a:avLst>
          </a:prstGeom>
          <a:gradFill>
            <a:gsLst>
              <a:gs pos="2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173818" y="5100036"/>
            <a:ext cx="1425828" cy="3302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DESIGN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668994" y="-23048"/>
            <a:ext cx="4951753" cy="6878696"/>
          </a:xfrm>
          <a:prstGeom prst="chevron">
            <a:avLst>
              <a:gd name="adj" fmla="val 60879"/>
            </a:avLst>
          </a:prstGeom>
          <a:solidFill>
            <a:schemeClr val="accent1">
              <a:lumMod val="20000"/>
              <a:lumOff val="80000"/>
              <a:alpha val="63000"/>
            </a:schemeClr>
          </a:soli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333714" y="-23048"/>
            <a:ext cx="4951753" cy="6878696"/>
          </a:xfrm>
          <a:prstGeom prst="chevron">
            <a:avLst>
              <a:gd name="adj" fmla="val 60879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3496657">
            <a:off x="4321163" y="2660205"/>
            <a:ext cx="1497543" cy="1497542"/>
          </a:xfrm>
          <a:custGeom>
            <a:avLst/>
            <a:gdLst>
              <a:gd name="connsiteX0" fmla="*/ 72353 w 1497543"/>
              <a:gd name="connsiteY0" fmla="*/ 72351 h 1497542"/>
              <a:gd name="connsiteX1" fmla="*/ 84766 w 1497543"/>
              <a:gd name="connsiteY1" fmla="*/ 42382 h 1497542"/>
              <a:gd name="connsiteX2" fmla="*/ 42383 w 1497543"/>
              <a:gd name="connsiteY2" fmla="*/ 0 h 1497542"/>
              <a:gd name="connsiteX3" fmla="*/ 0 w 1497543"/>
              <a:gd name="connsiteY3" fmla="*/ 42382 h 1497542"/>
              <a:gd name="connsiteX4" fmla="*/ 42383 w 1497543"/>
              <a:gd name="connsiteY4" fmla="*/ 84765 h 1497542"/>
              <a:gd name="connsiteX5" fmla="*/ 72353 w 1497543"/>
              <a:gd name="connsiteY5" fmla="*/ 72351 h 1497542"/>
              <a:gd name="connsiteX6" fmla="*/ 72353 w 1497543"/>
              <a:gd name="connsiteY6" fmla="*/ 354906 h 1497542"/>
              <a:gd name="connsiteX7" fmla="*/ 84767 w 1497543"/>
              <a:gd name="connsiteY7" fmla="*/ 324937 h 1497542"/>
              <a:gd name="connsiteX8" fmla="*/ 42384 w 1497543"/>
              <a:gd name="connsiteY8" fmla="*/ 282555 h 1497542"/>
              <a:gd name="connsiteX9" fmla="*/ 0 w 1497543"/>
              <a:gd name="connsiteY9" fmla="*/ 324937 h 1497542"/>
              <a:gd name="connsiteX10" fmla="*/ 42384 w 1497543"/>
              <a:gd name="connsiteY10" fmla="*/ 367320 h 1497542"/>
              <a:gd name="connsiteX11" fmla="*/ 72353 w 1497543"/>
              <a:gd name="connsiteY11" fmla="*/ 354906 h 1497542"/>
              <a:gd name="connsiteX12" fmla="*/ 354908 w 1497543"/>
              <a:gd name="connsiteY12" fmla="*/ 354906 h 1497542"/>
              <a:gd name="connsiteX13" fmla="*/ 367322 w 1497543"/>
              <a:gd name="connsiteY13" fmla="*/ 324937 h 1497542"/>
              <a:gd name="connsiteX14" fmla="*/ 324938 w 1497543"/>
              <a:gd name="connsiteY14" fmla="*/ 282554 h 1497542"/>
              <a:gd name="connsiteX15" fmla="*/ 282556 w 1497543"/>
              <a:gd name="connsiteY15" fmla="*/ 324937 h 1497542"/>
              <a:gd name="connsiteX16" fmla="*/ 324939 w 1497543"/>
              <a:gd name="connsiteY16" fmla="*/ 367320 h 1497542"/>
              <a:gd name="connsiteX17" fmla="*/ 354908 w 1497543"/>
              <a:gd name="connsiteY17" fmla="*/ 354906 h 1497542"/>
              <a:gd name="connsiteX18" fmla="*/ 72353 w 1497543"/>
              <a:gd name="connsiteY18" fmla="*/ 637462 h 1497542"/>
              <a:gd name="connsiteX19" fmla="*/ 84766 w 1497543"/>
              <a:gd name="connsiteY19" fmla="*/ 607493 h 1497542"/>
              <a:gd name="connsiteX20" fmla="*/ 42383 w 1497543"/>
              <a:gd name="connsiteY20" fmla="*/ 565110 h 1497542"/>
              <a:gd name="connsiteX21" fmla="*/ 0 w 1497543"/>
              <a:gd name="connsiteY21" fmla="*/ 607493 h 1497542"/>
              <a:gd name="connsiteX22" fmla="*/ 42383 w 1497543"/>
              <a:gd name="connsiteY22" fmla="*/ 649876 h 1497542"/>
              <a:gd name="connsiteX23" fmla="*/ 72353 w 1497543"/>
              <a:gd name="connsiteY23" fmla="*/ 637462 h 1497542"/>
              <a:gd name="connsiteX24" fmla="*/ 354908 w 1497543"/>
              <a:gd name="connsiteY24" fmla="*/ 637462 h 1497542"/>
              <a:gd name="connsiteX25" fmla="*/ 367321 w 1497543"/>
              <a:gd name="connsiteY25" fmla="*/ 607493 h 1497542"/>
              <a:gd name="connsiteX26" fmla="*/ 324938 w 1497543"/>
              <a:gd name="connsiteY26" fmla="*/ 565110 h 1497542"/>
              <a:gd name="connsiteX27" fmla="*/ 282555 w 1497543"/>
              <a:gd name="connsiteY27" fmla="*/ 607493 h 1497542"/>
              <a:gd name="connsiteX28" fmla="*/ 324938 w 1497543"/>
              <a:gd name="connsiteY28" fmla="*/ 649876 h 1497542"/>
              <a:gd name="connsiteX29" fmla="*/ 354908 w 1497543"/>
              <a:gd name="connsiteY29" fmla="*/ 637462 h 1497542"/>
              <a:gd name="connsiteX30" fmla="*/ 72353 w 1497543"/>
              <a:gd name="connsiteY30" fmla="*/ 920017 h 1497542"/>
              <a:gd name="connsiteX31" fmla="*/ 84766 w 1497543"/>
              <a:gd name="connsiteY31" fmla="*/ 890048 h 1497542"/>
              <a:gd name="connsiteX32" fmla="*/ 42383 w 1497543"/>
              <a:gd name="connsiteY32" fmla="*/ 847665 h 1497542"/>
              <a:gd name="connsiteX33" fmla="*/ 0 w 1497543"/>
              <a:gd name="connsiteY33" fmla="*/ 890048 h 1497542"/>
              <a:gd name="connsiteX34" fmla="*/ 42384 w 1497543"/>
              <a:gd name="connsiteY34" fmla="*/ 932431 h 1497542"/>
              <a:gd name="connsiteX35" fmla="*/ 72353 w 1497543"/>
              <a:gd name="connsiteY35" fmla="*/ 920017 h 1497542"/>
              <a:gd name="connsiteX36" fmla="*/ 637463 w 1497543"/>
              <a:gd name="connsiteY36" fmla="*/ 637463 h 1497542"/>
              <a:gd name="connsiteX37" fmla="*/ 649877 w 1497543"/>
              <a:gd name="connsiteY37" fmla="*/ 607493 h 1497542"/>
              <a:gd name="connsiteX38" fmla="*/ 607494 w 1497543"/>
              <a:gd name="connsiteY38" fmla="*/ 565110 h 1497542"/>
              <a:gd name="connsiteX39" fmla="*/ 565111 w 1497543"/>
              <a:gd name="connsiteY39" fmla="*/ 607493 h 1497542"/>
              <a:gd name="connsiteX40" fmla="*/ 607494 w 1497543"/>
              <a:gd name="connsiteY40" fmla="*/ 649876 h 1497542"/>
              <a:gd name="connsiteX41" fmla="*/ 637463 w 1497543"/>
              <a:gd name="connsiteY41" fmla="*/ 637463 h 1497542"/>
              <a:gd name="connsiteX42" fmla="*/ 354908 w 1497543"/>
              <a:gd name="connsiteY42" fmla="*/ 920017 h 1497542"/>
              <a:gd name="connsiteX43" fmla="*/ 367321 w 1497543"/>
              <a:gd name="connsiteY43" fmla="*/ 890048 h 1497542"/>
              <a:gd name="connsiteX44" fmla="*/ 324938 w 1497543"/>
              <a:gd name="connsiteY44" fmla="*/ 847665 h 1497542"/>
              <a:gd name="connsiteX45" fmla="*/ 282555 w 1497543"/>
              <a:gd name="connsiteY45" fmla="*/ 890048 h 1497542"/>
              <a:gd name="connsiteX46" fmla="*/ 324939 w 1497543"/>
              <a:gd name="connsiteY46" fmla="*/ 932431 h 1497542"/>
              <a:gd name="connsiteX47" fmla="*/ 354908 w 1497543"/>
              <a:gd name="connsiteY47" fmla="*/ 920017 h 1497542"/>
              <a:gd name="connsiteX48" fmla="*/ 72352 w 1497543"/>
              <a:gd name="connsiteY48" fmla="*/ 1202573 h 1497542"/>
              <a:gd name="connsiteX49" fmla="*/ 84766 w 1497543"/>
              <a:gd name="connsiteY49" fmla="*/ 1172604 h 1497542"/>
              <a:gd name="connsiteX50" fmla="*/ 42383 w 1497543"/>
              <a:gd name="connsiteY50" fmla="*/ 1130221 h 1497542"/>
              <a:gd name="connsiteX51" fmla="*/ 0 w 1497543"/>
              <a:gd name="connsiteY51" fmla="*/ 1172604 h 1497542"/>
              <a:gd name="connsiteX52" fmla="*/ 42383 w 1497543"/>
              <a:gd name="connsiteY52" fmla="*/ 1214987 h 1497542"/>
              <a:gd name="connsiteX53" fmla="*/ 72352 w 1497543"/>
              <a:gd name="connsiteY53" fmla="*/ 1202573 h 1497542"/>
              <a:gd name="connsiteX54" fmla="*/ 637464 w 1497543"/>
              <a:gd name="connsiteY54" fmla="*/ 920017 h 1497542"/>
              <a:gd name="connsiteX55" fmla="*/ 649877 w 1497543"/>
              <a:gd name="connsiteY55" fmla="*/ 890048 h 1497542"/>
              <a:gd name="connsiteX56" fmla="*/ 607494 w 1497543"/>
              <a:gd name="connsiteY56" fmla="*/ 847665 h 1497542"/>
              <a:gd name="connsiteX57" fmla="*/ 565111 w 1497543"/>
              <a:gd name="connsiteY57" fmla="*/ 890048 h 1497542"/>
              <a:gd name="connsiteX58" fmla="*/ 607494 w 1497543"/>
              <a:gd name="connsiteY58" fmla="*/ 932431 h 1497542"/>
              <a:gd name="connsiteX59" fmla="*/ 637464 w 1497543"/>
              <a:gd name="connsiteY59" fmla="*/ 920017 h 1497542"/>
              <a:gd name="connsiteX60" fmla="*/ 354907 w 1497543"/>
              <a:gd name="connsiteY60" fmla="*/ 1202573 h 1497542"/>
              <a:gd name="connsiteX61" fmla="*/ 367321 w 1497543"/>
              <a:gd name="connsiteY61" fmla="*/ 1172604 h 1497542"/>
              <a:gd name="connsiteX62" fmla="*/ 324938 w 1497543"/>
              <a:gd name="connsiteY62" fmla="*/ 1130221 h 1497542"/>
              <a:gd name="connsiteX63" fmla="*/ 282555 w 1497543"/>
              <a:gd name="connsiteY63" fmla="*/ 1172604 h 1497542"/>
              <a:gd name="connsiteX64" fmla="*/ 324938 w 1497543"/>
              <a:gd name="connsiteY64" fmla="*/ 1214987 h 1497542"/>
              <a:gd name="connsiteX65" fmla="*/ 354907 w 1497543"/>
              <a:gd name="connsiteY65" fmla="*/ 1202573 h 1497542"/>
              <a:gd name="connsiteX66" fmla="*/ 72353 w 1497543"/>
              <a:gd name="connsiteY66" fmla="*/ 1485128 h 1497542"/>
              <a:gd name="connsiteX67" fmla="*/ 84766 w 1497543"/>
              <a:gd name="connsiteY67" fmla="*/ 1455159 h 1497542"/>
              <a:gd name="connsiteX68" fmla="*/ 42383 w 1497543"/>
              <a:gd name="connsiteY68" fmla="*/ 1412776 h 1497542"/>
              <a:gd name="connsiteX69" fmla="*/ 0 w 1497543"/>
              <a:gd name="connsiteY69" fmla="*/ 1455159 h 1497542"/>
              <a:gd name="connsiteX70" fmla="*/ 42383 w 1497543"/>
              <a:gd name="connsiteY70" fmla="*/ 1497542 h 1497542"/>
              <a:gd name="connsiteX71" fmla="*/ 72353 w 1497543"/>
              <a:gd name="connsiteY71" fmla="*/ 1485128 h 1497542"/>
              <a:gd name="connsiteX72" fmla="*/ 920019 w 1497543"/>
              <a:gd name="connsiteY72" fmla="*/ 920017 h 1497542"/>
              <a:gd name="connsiteX73" fmla="*/ 932432 w 1497543"/>
              <a:gd name="connsiteY73" fmla="*/ 890048 h 1497542"/>
              <a:gd name="connsiteX74" fmla="*/ 890049 w 1497543"/>
              <a:gd name="connsiteY74" fmla="*/ 847665 h 1497542"/>
              <a:gd name="connsiteX75" fmla="*/ 847666 w 1497543"/>
              <a:gd name="connsiteY75" fmla="*/ 890048 h 1497542"/>
              <a:gd name="connsiteX76" fmla="*/ 890049 w 1497543"/>
              <a:gd name="connsiteY76" fmla="*/ 932431 h 1497542"/>
              <a:gd name="connsiteX77" fmla="*/ 920019 w 1497543"/>
              <a:gd name="connsiteY77" fmla="*/ 920017 h 1497542"/>
              <a:gd name="connsiteX78" fmla="*/ 637463 w 1497543"/>
              <a:gd name="connsiteY78" fmla="*/ 1202573 h 1497542"/>
              <a:gd name="connsiteX79" fmla="*/ 649877 w 1497543"/>
              <a:gd name="connsiteY79" fmla="*/ 1172604 h 1497542"/>
              <a:gd name="connsiteX80" fmla="*/ 607494 w 1497543"/>
              <a:gd name="connsiteY80" fmla="*/ 1130221 h 1497542"/>
              <a:gd name="connsiteX81" fmla="*/ 565111 w 1497543"/>
              <a:gd name="connsiteY81" fmla="*/ 1172604 h 1497542"/>
              <a:gd name="connsiteX82" fmla="*/ 607494 w 1497543"/>
              <a:gd name="connsiteY82" fmla="*/ 1214987 h 1497542"/>
              <a:gd name="connsiteX83" fmla="*/ 637463 w 1497543"/>
              <a:gd name="connsiteY83" fmla="*/ 1202573 h 1497542"/>
              <a:gd name="connsiteX84" fmla="*/ 354908 w 1497543"/>
              <a:gd name="connsiteY84" fmla="*/ 1485128 h 1497542"/>
              <a:gd name="connsiteX85" fmla="*/ 367321 w 1497543"/>
              <a:gd name="connsiteY85" fmla="*/ 1455159 h 1497542"/>
              <a:gd name="connsiteX86" fmla="*/ 324938 w 1497543"/>
              <a:gd name="connsiteY86" fmla="*/ 1412776 h 1497542"/>
              <a:gd name="connsiteX87" fmla="*/ 282555 w 1497543"/>
              <a:gd name="connsiteY87" fmla="*/ 1455159 h 1497542"/>
              <a:gd name="connsiteX88" fmla="*/ 324939 w 1497543"/>
              <a:gd name="connsiteY88" fmla="*/ 1497542 h 1497542"/>
              <a:gd name="connsiteX89" fmla="*/ 354908 w 1497543"/>
              <a:gd name="connsiteY89" fmla="*/ 1485128 h 1497542"/>
              <a:gd name="connsiteX90" fmla="*/ 920018 w 1497543"/>
              <a:gd name="connsiteY90" fmla="*/ 1202573 h 1497542"/>
              <a:gd name="connsiteX91" fmla="*/ 932432 w 1497543"/>
              <a:gd name="connsiteY91" fmla="*/ 1172604 h 1497542"/>
              <a:gd name="connsiteX92" fmla="*/ 890049 w 1497543"/>
              <a:gd name="connsiteY92" fmla="*/ 1130221 h 1497542"/>
              <a:gd name="connsiteX93" fmla="*/ 847666 w 1497543"/>
              <a:gd name="connsiteY93" fmla="*/ 1172604 h 1497542"/>
              <a:gd name="connsiteX94" fmla="*/ 890049 w 1497543"/>
              <a:gd name="connsiteY94" fmla="*/ 1214987 h 1497542"/>
              <a:gd name="connsiteX95" fmla="*/ 920018 w 1497543"/>
              <a:gd name="connsiteY95" fmla="*/ 1202573 h 1497542"/>
              <a:gd name="connsiteX96" fmla="*/ 637464 w 1497543"/>
              <a:gd name="connsiteY96" fmla="*/ 1485128 h 1497542"/>
              <a:gd name="connsiteX97" fmla="*/ 649877 w 1497543"/>
              <a:gd name="connsiteY97" fmla="*/ 1455159 h 1497542"/>
              <a:gd name="connsiteX98" fmla="*/ 607494 w 1497543"/>
              <a:gd name="connsiteY98" fmla="*/ 1412776 h 1497542"/>
              <a:gd name="connsiteX99" fmla="*/ 565111 w 1497543"/>
              <a:gd name="connsiteY99" fmla="*/ 1455159 h 1497542"/>
              <a:gd name="connsiteX100" fmla="*/ 607494 w 1497543"/>
              <a:gd name="connsiteY100" fmla="*/ 1497542 h 1497542"/>
              <a:gd name="connsiteX101" fmla="*/ 637464 w 1497543"/>
              <a:gd name="connsiteY101" fmla="*/ 1485128 h 1497542"/>
              <a:gd name="connsiteX102" fmla="*/ 1202574 w 1497543"/>
              <a:gd name="connsiteY102" fmla="*/ 1202573 h 1497542"/>
              <a:gd name="connsiteX103" fmla="*/ 1214988 w 1497543"/>
              <a:gd name="connsiteY103" fmla="*/ 1172604 h 1497542"/>
              <a:gd name="connsiteX104" fmla="*/ 1172605 w 1497543"/>
              <a:gd name="connsiteY104" fmla="*/ 1130221 h 1497542"/>
              <a:gd name="connsiteX105" fmla="*/ 1130222 w 1497543"/>
              <a:gd name="connsiteY105" fmla="*/ 1172604 h 1497542"/>
              <a:gd name="connsiteX106" fmla="*/ 1172605 w 1497543"/>
              <a:gd name="connsiteY106" fmla="*/ 1214987 h 1497542"/>
              <a:gd name="connsiteX107" fmla="*/ 1202574 w 1497543"/>
              <a:gd name="connsiteY107" fmla="*/ 1202573 h 1497542"/>
              <a:gd name="connsiteX108" fmla="*/ 920018 w 1497543"/>
              <a:gd name="connsiteY108" fmla="*/ 1485128 h 1497542"/>
              <a:gd name="connsiteX109" fmla="*/ 932432 w 1497543"/>
              <a:gd name="connsiteY109" fmla="*/ 1455159 h 1497542"/>
              <a:gd name="connsiteX110" fmla="*/ 890049 w 1497543"/>
              <a:gd name="connsiteY110" fmla="*/ 1412776 h 1497542"/>
              <a:gd name="connsiteX111" fmla="*/ 847666 w 1497543"/>
              <a:gd name="connsiteY111" fmla="*/ 1455159 h 1497542"/>
              <a:gd name="connsiteX112" fmla="*/ 890049 w 1497543"/>
              <a:gd name="connsiteY112" fmla="*/ 1497542 h 1497542"/>
              <a:gd name="connsiteX113" fmla="*/ 920018 w 1497543"/>
              <a:gd name="connsiteY113" fmla="*/ 1485128 h 1497542"/>
              <a:gd name="connsiteX114" fmla="*/ 1202574 w 1497543"/>
              <a:gd name="connsiteY114" fmla="*/ 1485128 h 1497542"/>
              <a:gd name="connsiteX115" fmla="*/ 1214988 w 1497543"/>
              <a:gd name="connsiteY115" fmla="*/ 1455159 h 1497542"/>
              <a:gd name="connsiteX116" fmla="*/ 1172605 w 1497543"/>
              <a:gd name="connsiteY116" fmla="*/ 1412776 h 1497542"/>
              <a:gd name="connsiteX117" fmla="*/ 1130222 w 1497543"/>
              <a:gd name="connsiteY117" fmla="*/ 1455159 h 1497542"/>
              <a:gd name="connsiteX118" fmla="*/ 1172605 w 1497543"/>
              <a:gd name="connsiteY118" fmla="*/ 1497542 h 1497542"/>
              <a:gd name="connsiteX119" fmla="*/ 1202574 w 1497543"/>
              <a:gd name="connsiteY119" fmla="*/ 1485128 h 1497542"/>
              <a:gd name="connsiteX120" fmla="*/ 1485129 w 1497543"/>
              <a:gd name="connsiteY120" fmla="*/ 1485128 h 1497542"/>
              <a:gd name="connsiteX121" fmla="*/ 1497543 w 1497543"/>
              <a:gd name="connsiteY121" fmla="*/ 1455159 h 1497542"/>
              <a:gd name="connsiteX122" fmla="*/ 1455160 w 1497543"/>
              <a:gd name="connsiteY122" fmla="*/ 1412776 h 1497542"/>
              <a:gd name="connsiteX123" fmla="*/ 1412777 w 1497543"/>
              <a:gd name="connsiteY123" fmla="*/ 1455159 h 1497542"/>
              <a:gd name="connsiteX124" fmla="*/ 1455160 w 1497543"/>
              <a:gd name="connsiteY124" fmla="*/ 1497542 h 1497542"/>
              <a:gd name="connsiteX125" fmla="*/ 1485129 w 1497543"/>
              <a:gd name="connsiteY125" fmla="*/ 1485128 h 1497542"/>
            </a:gdLst>
            <a:ahLst/>
            <a:cxnLst/>
            <a:rect l="l" t="t" r="r" b="b"/>
            <a:pathLst>
              <a:path w="1497543" h="1497542">
                <a:moveTo>
                  <a:pt x="72353" y="72351"/>
                </a:moveTo>
                <a:cubicBezTo>
                  <a:pt x="80022" y="64682"/>
                  <a:pt x="84766" y="54086"/>
                  <a:pt x="84766" y="42382"/>
                </a:cubicBezTo>
                <a:cubicBezTo>
                  <a:pt x="84766" y="18975"/>
                  <a:pt x="65790" y="-1"/>
                  <a:pt x="42383" y="0"/>
                </a:cubicBezTo>
                <a:cubicBezTo>
                  <a:pt x="18976" y="-1"/>
                  <a:pt x="0" y="18975"/>
                  <a:pt x="0" y="42382"/>
                </a:cubicBezTo>
                <a:cubicBezTo>
                  <a:pt x="0" y="65789"/>
                  <a:pt x="18976" y="84765"/>
                  <a:pt x="42383" y="84765"/>
                </a:cubicBezTo>
                <a:cubicBezTo>
                  <a:pt x="54087" y="84766"/>
                  <a:pt x="64683" y="80021"/>
                  <a:pt x="72353" y="72351"/>
                </a:cubicBezTo>
                <a:close/>
                <a:moveTo>
                  <a:pt x="72353" y="354906"/>
                </a:moveTo>
                <a:cubicBezTo>
                  <a:pt x="80023" y="347237"/>
                  <a:pt x="84767" y="336641"/>
                  <a:pt x="84767" y="324937"/>
                </a:cubicBezTo>
                <a:cubicBezTo>
                  <a:pt x="84766" y="301530"/>
                  <a:pt x="65791" y="282554"/>
                  <a:pt x="42384" y="282555"/>
                </a:cubicBezTo>
                <a:cubicBezTo>
                  <a:pt x="18977" y="282554"/>
                  <a:pt x="0" y="301530"/>
                  <a:pt x="0" y="324937"/>
                </a:cubicBezTo>
                <a:cubicBezTo>
                  <a:pt x="1" y="348344"/>
                  <a:pt x="18977" y="367320"/>
                  <a:pt x="42384" y="367320"/>
                </a:cubicBezTo>
                <a:cubicBezTo>
                  <a:pt x="54087" y="367320"/>
                  <a:pt x="64683" y="362576"/>
                  <a:pt x="72353" y="354906"/>
                </a:cubicBezTo>
                <a:close/>
                <a:moveTo>
                  <a:pt x="354908" y="354906"/>
                </a:moveTo>
                <a:cubicBezTo>
                  <a:pt x="362578" y="347237"/>
                  <a:pt x="367322" y="336641"/>
                  <a:pt x="367322" y="324937"/>
                </a:cubicBezTo>
                <a:cubicBezTo>
                  <a:pt x="367322" y="301530"/>
                  <a:pt x="348346" y="282554"/>
                  <a:pt x="324938" y="282554"/>
                </a:cubicBezTo>
                <a:cubicBezTo>
                  <a:pt x="301532" y="282554"/>
                  <a:pt x="282555" y="301530"/>
                  <a:pt x="282556" y="324937"/>
                </a:cubicBezTo>
                <a:cubicBezTo>
                  <a:pt x="282556" y="348344"/>
                  <a:pt x="301532" y="367320"/>
                  <a:pt x="324939" y="367320"/>
                </a:cubicBezTo>
                <a:cubicBezTo>
                  <a:pt x="336642" y="367320"/>
                  <a:pt x="347238" y="362576"/>
                  <a:pt x="354908" y="354906"/>
                </a:cubicBezTo>
                <a:close/>
                <a:moveTo>
                  <a:pt x="72353" y="637462"/>
                </a:moveTo>
                <a:cubicBezTo>
                  <a:pt x="80022" y="629793"/>
                  <a:pt x="84766" y="619197"/>
                  <a:pt x="84766" y="607493"/>
                </a:cubicBezTo>
                <a:cubicBezTo>
                  <a:pt x="84766" y="584086"/>
                  <a:pt x="65790" y="565110"/>
                  <a:pt x="42383" y="565110"/>
                </a:cubicBezTo>
                <a:cubicBezTo>
                  <a:pt x="18976" y="565110"/>
                  <a:pt x="0" y="584086"/>
                  <a:pt x="0" y="607493"/>
                </a:cubicBezTo>
                <a:cubicBezTo>
                  <a:pt x="0" y="630900"/>
                  <a:pt x="18976" y="649876"/>
                  <a:pt x="42383" y="649876"/>
                </a:cubicBezTo>
                <a:cubicBezTo>
                  <a:pt x="54087" y="649876"/>
                  <a:pt x="64682" y="645132"/>
                  <a:pt x="72353" y="637462"/>
                </a:cubicBezTo>
                <a:close/>
                <a:moveTo>
                  <a:pt x="354908" y="637462"/>
                </a:moveTo>
                <a:cubicBezTo>
                  <a:pt x="362577" y="629792"/>
                  <a:pt x="367321" y="619196"/>
                  <a:pt x="367321" y="607493"/>
                </a:cubicBezTo>
                <a:cubicBezTo>
                  <a:pt x="367321" y="584086"/>
                  <a:pt x="348345" y="565110"/>
                  <a:pt x="324938" y="565110"/>
                </a:cubicBezTo>
                <a:cubicBezTo>
                  <a:pt x="301531" y="565110"/>
                  <a:pt x="282555" y="584086"/>
                  <a:pt x="282555" y="607493"/>
                </a:cubicBezTo>
                <a:cubicBezTo>
                  <a:pt x="282555" y="630900"/>
                  <a:pt x="301531" y="649876"/>
                  <a:pt x="324938" y="649876"/>
                </a:cubicBezTo>
                <a:cubicBezTo>
                  <a:pt x="336642" y="649876"/>
                  <a:pt x="347238" y="645132"/>
                  <a:pt x="354908" y="637462"/>
                </a:cubicBezTo>
                <a:close/>
                <a:moveTo>
                  <a:pt x="72353" y="920017"/>
                </a:moveTo>
                <a:cubicBezTo>
                  <a:pt x="80022" y="912348"/>
                  <a:pt x="84767" y="901752"/>
                  <a:pt x="84766" y="890048"/>
                </a:cubicBezTo>
                <a:cubicBezTo>
                  <a:pt x="84766" y="866641"/>
                  <a:pt x="65791" y="847665"/>
                  <a:pt x="42383" y="847665"/>
                </a:cubicBezTo>
                <a:cubicBezTo>
                  <a:pt x="18977" y="847665"/>
                  <a:pt x="0" y="866641"/>
                  <a:pt x="0" y="890048"/>
                </a:cubicBezTo>
                <a:cubicBezTo>
                  <a:pt x="1" y="913455"/>
                  <a:pt x="18976" y="932431"/>
                  <a:pt x="42384" y="932431"/>
                </a:cubicBezTo>
                <a:cubicBezTo>
                  <a:pt x="54087" y="932431"/>
                  <a:pt x="64683" y="927687"/>
                  <a:pt x="72353" y="920017"/>
                </a:cubicBezTo>
                <a:close/>
                <a:moveTo>
                  <a:pt x="637463" y="637463"/>
                </a:moveTo>
                <a:cubicBezTo>
                  <a:pt x="645133" y="629793"/>
                  <a:pt x="649877" y="619197"/>
                  <a:pt x="649877" y="607493"/>
                </a:cubicBezTo>
                <a:cubicBezTo>
                  <a:pt x="649877" y="584086"/>
                  <a:pt x="630901" y="565110"/>
                  <a:pt x="607494" y="565110"/>
                </a:cubicBezTo>
                <a:cubicBezTo>
                  <a:pt x="584087" y="565110"/>
                  <a:pt x="565111" y="584086"/>
                  <a:pt x="565111" y="607493"/>
                </a:cubicBezTo>
                <a:cubicBezTo>
                  <a:pt x="565111" y="630900"/>
                  <a:pt x="584087" y="649876"/>
                  <a:pt x="607494" y="649876"/>
                </a:cubicBezTo>
                <a:cubicBezTo>
                  <a:pt x="619197" y="649876"/>
                  <a:pt x="629793" y="645132"/>
                  <a:pt x="637463" y="637463"/>
                </a:cubicBezTo>
                <a:close/>
                <a:moveTo>
                  <a:pt x="354908" y="920017"/>
                </a:moveTo>
                <a:cubicBezTo>
                  <a:pt x="362578" y="912347"/>
                  <a:pt x="367322" y="901751"/>
                  <a:pt x="367321" y="890048"/>
                </a:cubicBezTo>
                <a:cubicBezTo>
                  <a:pt x="367321" y="866641"/>
                  <a:pt x="348346" y="847665"/>
                  <a:pt x="324938" y="847665"/>
                </a:cubicBezTo>
                <a:cubicBezTo>
                  <a:pt x="301532" y="847665"/>
                  <a:pt x="282555" y="866641"/>
                  <a:pt x="282555" y="890048"/>
                </a:cubicBezTo>
                <a:cubicBezTo>
                  <a:pt x="282556" y="913455"/>
                  <a:pt x="301531" y="932431"/>
                  <a:pt x="324939" y="932431"/>
                </a:cubicBezTo>
                <a:cubicBezTo>
                  <a:pt x="336642" y="932431"/>
                  <a:pt x="347238" y="927687"/>
                  <a:pt x="354908" y="920017"/>
                </a:cubicBezTo>
                <a:close/>
                <a:moveTo>
                  <a:pt x="72352" y="1202573"/>
                </a:moveTo>
                <a:cubicBezTo>
                  <a:pt x="80022" y="1194903"/>
                  <a:pt x="84766" y="1184307"/>
                  <a:pt x="84766" y="1172604"/>
                </a:cubicBezTo>
                <a:cubicBezTo>
                  <a:pt x="84766" y="1149197"/>
                  <a:pt x="65790" y="1130221"/>
                  <a:pt x="42383" y="1130221"/>
                </a:cubicBezTo>
                <a:cubicBezTo>
                  <a:pt x="18976" y="1130221"/>
                  <a:pt x="0" y="1149197"/>
                  <a:pt x="0" y="1172604"/>
                </a:cubicBezTo>
                <a:cubicBezTo>
                  <a:pt x="0" y="1196011"/>
                  <a:pt x="18976" y="1214987"/>
                  <a:pt x="42383" y="1214987"/>
                </a:cubicBezTo>
                <a:cubicBezTo>
                  <a:pt x="54087" y="1214987"/>
                  <a:pt x="64682" y="1210243"/>
                  <a:pt x="72352" y="1202573"/>
                </a:cubicBezTo>
                <a:close/>
                <a:moveTo>
                  <a:pt x="637464" y="920017"/>
                </a:moveTo>
                <a:cubicBezTo>
                  <a:pt x="645133" y="912348"/>
                  <a:pt x="649877" y="901752"/>
                  <a:pt x="649877" y="890048"/>
                </a:cubicBezTo>
                <a:cubicBezTo>
                  <a:pt x="649877" y="866641"/>
                  <a:pt x="630901" y="847665"/>
                  <a:pt x="607494" y="847665"/>
                </a:cubicBezTo>
                <a:cubicBezTo>
                  <a:pt x="584087" y="847665"/>
                  <a:pt x="565111" y="866642"/>
                  <a:pt x="565111" y="890048"/>
                </a:cubicBezTo>
                <a:cubicBezTo>
                  <a:pt x="565111" y="913455"/>
                  <a:pt x="584087" y="932431"/>
                  <a:pt x="607494" y="932431"/>
                </a:cubicBezTo>
                <a:cubicBezTo>
                  <a:pt x="619198" y="932431"/>
                  <a:pt x="629794" y="927687"/>
                  <a:pt x="637464" y="920017"/>
                </a:cubicBezTo>
                <a:close/>
                <a:moveTo>
                  <a:pt x="354907" y="1202573"/>
                </a:moveTo>
                <a:cubicBezTo>
                  <a:pt x="362577" y="1194903"/>
                  <a:pt x="367321" y="1184307"/>
                  <a:pt x="367321" y="1172604"/>
                </a:cubicBezTo>
                <a:cubicBezTo>
                  <a:pt x="367321" y="1149197"/>
                  <a:pt x="348345" y="1130221"/>
                  <a:pt x="324938" y="1130221"/>
                </a:cubicBezTo>
                <a:cubicBezTo>
                  <a:pt x="301531" y="1130221"/>
                  <a:pt x="282555" y="1149197"/>
                  <a:pt x="282555" y="1172604"/>
                </a:cubicBezTo>
                <a:cubicBezTo>
                  <a:pt x="282555" y="1196011"/>
                  <a:pt x="301531" y="1214987"/>
                  <a:pt x="324938" y="1214987"/>
                </a:cubicBezTo>
                <a:cubicBezTo>
                  <a:pt x="336642" y="1214987"/>
                  <a:pt x="347237" y="1210243"/>
                  <a:pt x="354907" y="1202573"/>
                </a:cubicBezTo>
                <a:close/>
                <a:moveTo>
                  <a:pt x="72353" y="1485128"/>
                </a:moveTo>
                <a:cubicBezTo>
                  <a:pt x="80022" y="1477458"/>
                  <a:pt x="84766" y="1466862"/>
                  <a:pt x="84766" y="1455159"/>
                </a:cubicBezTo>
                <a:cubicBezTo>
                  <a:pt x="84766" y="1431752"/>
                  <a:pt x="65790" y="1412776"/>
                  <a:pt x="42383" y="1412776"/>
                </a:cubicBezTo>
                <a:cubicBezTo>
                  <a:pt x="18977" y="1412776"/>
                  <a:pt x="0" y="1431752"/>
                  <a:pt x="0" y="1455159"/>
                </a:cubicBezTo>
                <a:cubicBezTo>
                  <a:pt x="0" y="1478566"/>
                  <a:pt x="18976" y="1497542"/>
                  <a:pt x="42383" y="1497542"/>
                </a:cubicBezTo>
                <a:cubicBezTo>
                  <a:pt x="54087" y="1497542"/>
                  <a:pt x="64683" y="1492798"/>
                  <a:pt x="72353" y="1485128"/>
                </a:cubicBezTo>
                <a:close/>
                <a:moveTo>
                  <a:pt x="920019" y="920017"/>
                </a:moveTo>
                <a:cubicBezTo>
                  <a:pt x="927688" y="912347"/>
                  <a:pt x="932432" y="901751"/>
                  <a:pt x="932432" y="890048"/>
                </a:cubicBezTo>
                <a:cubicBezTo>
                  <a:pt x="932432" y="866641"/>
                  <a:pt x="913456" y="847665"/>
                  <a:pt x="890049" y="847665"/>
                </a:cubicBezTo>
                <a:cubicBezTo>
                  <a:pt x="866643" y="847665"/>
                  <a:pt x="847666" y="866641"/>
                  <a:pt x="847666" y="890048"/>
                </a:cubicBezTo>
                <a:cubicBezTo>
                  <a:pt x="847666" y="913455"/>
                  <a:pt x="866642" y="932431"/>
                  <a:pt x="890049" y="932431"/>
                </a:cubicBezTo>
                <a:cubicBezTo>
                  <a:pt x="901753" y="932431"/>
                  <a:pt x="912349" y="927687"/>
                  <a:pt x="920019" y="920017"/>
                </a:cubicBezTo>
                <a:close/>
                <a:moveTo>
                  <a:pt x="637463" y="1202573"/>
                </a:moveTo>
                <a:cubicBezTo>
                  <a:pt x="645133" y="1194903"/>
                  <a:pt x="649877" y="1184308"/>
                  <a:pt x="649877" y="1172604"/>
                </a:cubicBezTo>
                <a:cubicBezTo>
                  <a:pt x="649877" y="1149197"/>
                  <a:pt x="630901" y="1130221"/>
                  <a:pt x="607494" y="1130221"/>
                </a:cubicBezTo>
                <a:cubicBezTo>
                  <a:pt x="584087" y="1130221"/>
                  <a:pt x="565111" y="1149197"/>
                  <a:pt x="565111" y="1172604"/>
                </a:cubicBezTo>
                <a:cubicBezTo>
                  <a:pt x="565111" y="1196011"/>
                  <a:pt x="584087" y="1214987"/>
                  <a:pt x="607494" y="1214987"/>
                </a:cubicBezTo>
                <a:cubicBezTo>
                  <a:pt x="619197" y="1214987"/>
                  <a:pt x="629793" y="1210243"/>
                  <a:pt x="637463" y="1202573"/>
                </a:cubicBezTo>
                <a:close/>
                <a:moveTo>
                  <a:pt x="354908" y="1485128"/>
                </a:moveTo>
                <a:cubicBezTo>
                  <a:pt x="362577" y="1477458"/>
                  <a:pt x="367321" y="1466862"/>
                  <a:pt x="367321" y="1455159"/>
                </a:cubicBezTo>
                <a:cubicBezTo>
                  <a:pt x="367321" y="1431752"/>
                  <a:pt x="348345" y="1412776"/>
                  <a:pt x="324938" y="1412776"/>
                </a:cubicBezTo>
                <a:cubicBezTo>
                  <a:pt x="301532" y="1412776"/>
                  <a:pt x="282555" y="1431752"/>
                  <a:pt x="282555" y="1455159"/>
                </a:cubicBezTo>
                <a:cubicBezTo>
                  <a:pt x="282556" y="1478566"/>
                  <a:pt x="301531" y="1497542"/>
                  <a:pt x="324939" y="1497542"/>
                </a:cubicBezTo>
                <a:cubicBezTo>
                  <a:pt x="336642" y="1497542"/>
                  <a:pt x="347238" y="1492798"/>
                  <a:pt x="354908" y="1485128"/>
                </a:cubicBezTo>
                <a:close/>
                <a:moveTo>
                  <a:pt x="920018" y="1202573"/>
                </a:moveTo>
                <a:cubicBezTo>
                  <a:pt x="927688" y="1194903"/>
                  <a:pt x="932432" y="1184307"/>
                  <a:pt x="932432" y="1172604"/>
                </a:cubicBezTo>
                <a:cubicBezTo>
                  <a:pt x="932432" y="1149197"/>
                  <a:pt x="913456" y="1130221"/>
                  <a:pt x="890049" y="1130221"/>
                </a:cubicBezTo>
                <a:cubicBezTo>
                  <a:pt x="866642" y="1130221"/>
                  <a:pt x="847666" y="1149197"/>
                  <a:pt x="847666" y="1172604"/>
                </a:cubicBezTo>
                <a:cubicBezTo>
                  <a:pt x="847666" y="1196011"/>
                  <a:pt x="866642" y="1214987"/>
                  <a:pt x="890049" y="1214987"/>
                </a:cubicBezTo>
                <a:cubicBezTo>
                  <a:pt x="901752" y="1214987"/>
                  <a:pt x="912348" y="1210243"/>
                  <a:pt x="920018" y="1202573"/>
                </a:cubicBezTo>
                <a:close/>
                <a:moveTo>
                  <a:pt x="637464" y="1485128"/>
                </a:moveTo>
                <a:cubicBezTo>
                  <a:pt x="645133" y="1477458"/>
                  <a:pt x="649877" y="1466863"/>
                  <a:pt x="649877" y="1455159"/>
                </a:cubicBezTo>
                <a:cubicBezTo>
                  <a:pt x="649877" y="1431752"/>
                  <a:pt x="630901" y="1412776"/>
                  <a:pt x="607494" y="1412776"/>
                </a:cubicBezTo>
                <a:cubicBezTo>
                  <a:pt x="584087" y="1412776"/>
                  <a:pt x="565111" y="1431752"/>
                  <a:pt x="565111" y="1455159"/>
                </a:cubicBezTo>
                <a:cubicBezTo>
                  <a:pt x="565111" y="1478566"/>
                  <a:pt x="584087" y="1497542"/>
                  <a:pt x="607494" y="1497542"/>
                </a:cubicBezTo>
                <a:cubicBezTo>
                  <a:pt x="619198" y="1497542"/>
                  <a:pt x="629793" y="1492798"/>
                  <a:pt x="637464" y="1485128"/>
                </a:cubicBezTo>
                <a:close/>
                <a:moveTo>
                  <a:pt x="1202574" y="1202573"/>
                </a:moveTo>
                <a:cubicBezTo>
                  <a:pt x="1210244" y="1194903"/>
                  <a:pt x="1214988" y="1184308"/>
                  <a:pt x="1214988" y="1172604"/>
                </a:cubicBezTo>
                <a:cubicBezTo>
                  <a:pt x="1214988" y="1149197"/>
                  <a:pt x="1196012" y="1130221"/>
                  <a:pt x="1172605" y="1130221"/>
                </a:cubicBezTo>
                <a:cubicBezTo>
                  <a:pt x="1149198" y="1130221"/>
                  <a:pt x="1130222" y="1149197"/>
                  <a:pt x="1130222" y="1172604"/>
                </a:cubicBezTo>
                <a:cubicBezTo>
                  <a:pt x="1130222" y="1196011"/>
                  <a:pt x="1149198" y="1214987"/>
                  <a:pt x="1172605" y="1214987"/>
                </a:cubicBezTo>
                <a:cubicBezTo>
                  <a:pt x="1184308" y="1214987"/>
                  <a:pt x="1194904" y="1210243"/>
                  <a:pt x="1202574" y="1202573"/>
                </a:cubicBezTo>
                <a:close/>
                <a:moveTo>
                  <a:pt x="920018" y="1485128"/>
                </a:moveTo>
                <a:cubicBezTo>
                  <a:pt x="927688" y="1477458"/>
                  <a:pt x="932432" y="1466862"/>
                  <a:pt x="932432" y="1455159"/>
                </a:cubicBezTo>
                <a:cubicBezTo>
                  <a:pt x="932432" y="1431752"/>
                  <a:pt x="913456" y="1412776"/>
                  <a:pt x="890049" y="1412776"/>
                </a:cubicBezTo>
                <a:cubicBezTo>
                  <a:pt x="866642" y="1412776"/>
                  <a:pt x="847666" y="1431752"/>
                  <a:pt x="847666" y="1455159"/>
                </a:cubicBezTo>
                <a:cubicBezTo>
                  <a:pt x="847666" y="1478566"/>
                  <a:pt x="866642" y="1497542"/>
                  <a:pt x="890049" y="1497542"/>
                </a:cubicBezTo>
                <a:cubicBezTo>
                  <a:pt x="901753" y="1497542"/>
                  <a:pt x="912349" y="1492798"/>
                  <a:pt x="920018" y="1485128"/>
                </a:cubicBezTo>
                <a:close/>
                <a:moveTo>
                  <a:pt x="1202574" y="1485128"/>
                </a:moveTo>
                <a:cubicBezTo>
                  <a:pt x="1210244" y="1477458"/>
                  <a:pt x="1214988" y="1466863"/>
                  <a:pt x="1214988" y="1455159"/>
                </a:cubicBezTo>
                <a:cubicBezTo>
                  <a:pt x="1214988" y="1431752"/>
                  <a:pt x="1196012" y="1412776"/>
                  <a:pt x="1172605" y="1412776"/>
                </a:cubicBezTo>
                <a:cubicBezTo>
                  <a:pt x="1149198" y="1412776"/>
                  <a:pt x="1130222" y="1431752"/>
                  <a:pt x="1130222" y="1455159"/>
                </a:cubicBezTo>
                <a:cubicBezTo>
                  <a:pt x="1130222" y="1478566"/>
                  <a:pt x="1149198" y="1497542"/>
                  <a:pt x="1172605" y="1497542"/>
                </a:cubicBezTo>
                <a:cubicBezTo>
                  <a:pt x="1184308" y="1497542"/>
                  <a:pt x="1194904" y="1492798"/>
                  <a:pt x="1202574" y="1485128"/>
                </a:cubicBezTo>
                <a:close/>
                <a:moveTo>
                  <a:pt x="1485129" y="1485128"/>
                </a:moveTo>
                <a:cubicBezTo>
                  <a:pt x="1492799" y="1477458"/>
                  <a:pt x="1497543" y="1466862"/>
                  <a:pt x="1497543" y="1455159"/>
                </a:cubicBezTo>
                <a:cubicBezTo>
                  <a:pt x="1497543" y="1431752"/>
                  <a:pt x="1478567" y="1412776"/>
                  <a:pt x="1455160" y="1412776"/>
                </a:cubicBezTo>
                <a:cubicBezTo>
                  <a:pt x="1431753" y="1412776"/>
                  <a:pt x="1412777" y="1431752"/>
                  <a:pt x="1412777" y="1455159"/>
                </a:cubicBezTo>
                <a:cubicBezTo>
                  <a:pt x="1412777" y="1478566"/>
                  <a:pt x="1431753" y="1497542"/>
                  <a:pt x="1455160" y="1497542"/>
                </a:cubicBezTo>
                <a:cubicBezTo>
                  <a:pt x="1466864" y="1497542"/>
                  <a:pt x="1477459" y="1492798"/>
                  <a:pt x="1485129" y="148512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48196" y="-1610691"/>
            <a:ext cx="3478615" cy="5894718"/>
          </a:xfrm>
          <a:prstGeom prst="roundRect">
            <a:avLst>
              <a:gd name="adj" fmla="val 50000"/>
            </a:avLst>
          </a:prstGeom>
          <a:gradFill>
            <a:gsLst>
              <a:gs pos="2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0" y="-924310"/>
            <a:ext cx="899875" cy="6035501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  <a:alpha val="82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alphaModFix amt="100000"/>
          </a:blip>
          <a:srcRect l="20352" t="10687" r="14213" b="5672"/>
          <a:stretch>
            <a:fillRect/>
          </a:stretch>
        </p:blipFill>
        <p:spPr>
          <a:xfrm>
            <a:off x="252671" y="1716405"/>
            <a:ext cx="5420360" cy="4600575"/>
          </a:xfrm>
          <a:custGeom>
            <a:avLst/>
            <a:gdLst>
              <a:gd name="connsiteX0" fmla="*/ 0 w 5420360"/>
              <a:gd name="connsiteY0" fmla="*/ 0 h 4600575"/>
              <a:gd name="connsiteX1" fmla="*/ 5420360 w 5420360"/>
              <a:gd name="connsiteY1" fmla="*/ 0 h 4600575"/>
              <a:gd name="connsiteX2" fmla="*/ 5420360 w 5420360"/>
              <a:gd name="connsiteY2" fmla="*/ 4600575 h 4600575"/>
              <a:gd name="connsiteX3" fmla="*/ 3591175 w 5420360"/>
              <a:gd name="connsiteY3" fmla="*/ 4600575 h 4600575"/>
              <a:gd name="connsiteX4" fmla="*/ 3591175 w 5420360"/>
              <a:gd name="connsiteY4" fmla="*/ 4338956 h 4600575"/>
              <a:gd name="connsiteX5" fmla="*/ 2049834 w 5420360"/>
              <a:gd name="connsiteY5" fmla="*/ 4338956 h 4600575"/>
              <a:gd name="connsiteX6" fmla="*/ 2049834 w 5420360"/>
              <a:gd name="connsiteY6" fmla="*/ 4600575 h 4600575"/>
              <a:gd name="connsiteX7" fmla="*/ 0 w 5420360"/>
              <a:gd name="connsiteY7" fmla="*/ 4600575 h 4600575"/>
              <a:gd name="connsiteX8" fmla="*/ 0 w 5420360"/>
              <a:gd name="connsiteY8" fmla="*/ 0 h 4600575"/>
            </a:gdLst>
            <a:ahLst/>
            <a:cxnLst/>
            <a:rect l="l" t="t" r="r" b="b"/>
            <a:pathLst>
              <a:path w="5420360" h="4600575">
                <a:moveTo>
                  <a:pt x="0" y="0"/>
                </a:moveTo>
                <a:lnTo>
                  <a:pt x="5420360" y="0"/>
                </a:lnTo>
                <a:lnTo>
                  <a:pt x="5420360" y="4600575"/>
                </a:lnTo>
                <a:lnTo>
                  <a:pt x="3591175" y="4600575"/>
                </a:lnTo>
                <a:lnTo>
                  <a:pt x="3591175" y="4338956"/>
                </a:lnTo>
                <a:lnTo>
                  <a:pt x="2049834" y="4338956"/>
                </a:lnTo>
                <a:lnTo>
                  <a:pt x="2049834" y="4600575"/>
                </a:lnTo>
                <a:lnTo>
                  <a:pt x="0" y="460057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alphaModFix amt="100000"/>
          </a:blip>
          <a:srcRect l="1040" r="1040"/>
          <a:stretch>
            <a:fillRect/>
          </a:stretch>
        </p:blipFill>
        <p:spPr>
          <a:xfrm>
            <a:off x="605117" y="2016957"/>
            <a:ext cx="4715467" cy="2699156"/>
          </a:xfrm>
          <a:custGeom>
            <a:avLst/>
            <a:gdLst>
              <a:gd name="connsiteX0" fmla="*/ 0 w 4715467"/>
              <a:gd name="connsiteY0" fmla="*/ 0 h 2699156"/>
              <a:gd name="connsiteX1" fmla="*/ 4715467 w 4715467"/>
              <a:gd name="connsiteY1" fmla="*/ 0 h 2699156"/>
              <a:gd name="connsiteX2" fmla="*/ 4715467 w 4715467"/>
              <a:gd name="connsiteY2" fmla="*/ 2699156 h 2699156"/>
              <a:gd name="connsiteX3" fmla="*/ 0 w 4715467"/>
              <a:gd name="connsiteY3" fmla="*/ 2699156 h 2699156"/>
            </a:gdLst>
            <a:ahLst/>
            <a:cxnLst/>
            <a:rect l="l" t="t" r="r" b="b"/>
            <a:pathLst>
              <a:path w="4715467" h="2699156">
                <a:moveTo>
                  <a:pt x="0" y="0"/>
                </a:moveTo>
                <a:lnTo>
                  <a:pt x="4715467" y="0"/>
                </a:lnTo>
                <a:lnTo>
                  <a:pt x="4715467" y="2699156"/>
                </a:lnTo>
                <a:lnTo>
                  <a:pt x="0" y="2699156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3" name="标题 1"/>
          <p:cNvSpPr txBox="1"/>
          <p:nvPr/>
        </p:nvSpPr>
        <p:spPr>
          <a:xfrm>
            <a:off x="660400" y="1066800"/>
            <a:ext cx="3680813" cy="9341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2F2F2">
                    <a:alpha val="25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DESIGN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7369862" y="716150"/>
            <a:ext cx="1780910" cy="299191"/>
          </a:xfrm>
          <a:custGeom>
            <a:avLst/>
            <a:gdLst>
              <a:gd name="connsiteX0" fmla="*/ 741119 w 890768"/>
              <a:gd name="connsiteY0" fmla="*/ 0 h 149649"/>
              <a:gd name="connsiteX1" fmla="*/ 815944 w 890768"/>
              <a:gd name="connsiteY1" fmla="*/ 0 h 149649"/>
              <a:gd name="connsiteX2" fmla="*/ 890768 w 890768"/>
              <a:gd name="connsiteY2" fmla="*/ 74825 h 149649"/>
              <a:gd name="connsiteX3" fmla="*/ 815944 w 890768"/>
              <a:gd name="connsiteY3" fmla="*/ 149649 h 149649"/>
              <a:gd name="connsiteX4" fmla="*/ 741119 w 890768"/>
              <a:gd name="connsiteY4" fmla="*/ 149649 h 149649"/>
              <a:gd name="connsiteX5" fmla="*/ 815944 w 890768"/>
              <a:gd name="connsiteY5" fmla="*/ 74825 h 149649"/>
              <a:gd name="connsiteX6" fmla="*/ 555839 w 890768"/>
              <a:gd name="connsiteY6" fmla="*/ 0 h 149649"/>
              <a:gd name="connsiteX7" fmla="*/ 630664 w 890768"/>
              <a:gd name="connsiteY7" fmla="*/ 0 h 149649"/>
              <a:gd name="connsiteX8" fmla="*/ 705488 w 890768"/>
              <a:gd name="connsiteY8" fmla="*/ 74825 h 149649"/>
              <a:gd name="connsiteX9" fmla="*/ 630664 w 890768"/>
              <a:gd name="connsiteY9" fmla="*/ 149649 h 149649"/>
              <a:gd name="connsiteX10" fmla="*/ 555839 w 890768"/>
              <a:gd name="connsiteY10" fmla="*/ 149649 h 149649"/>
              <a:gd name="connsiteX11" fmla="*/ 630664 w 890768"/>
              <a:gd name="connsiteY11" fmla="*/ 74825 h 149649"/>
              <a:gd name="connsiteX12" fmla="*/ 370559 w 890768"/>
              <a:gd name="connsiteY12" fmla="*/ 0 h 149649"/>
              <a:gd name="connsiteX13" fmla="*/ 445384 w 890768"/>
              <a:gd name="connsiteY13" fmla="*/ 0 h 149649"/>
              <a:gd name="connsiteX14" fmla="*/ 520208 w 890768"/>
              <a:gd name="connsiteY14" fmla="*/ 74825 h 149649"/>
              <a:gd name="connsiteX15" fmla="*/ 445384 w 890768"/>
              <a:gd name="connsiteY15" fmla="*/ 149649 h 149649"/>
              <a:gd name="connsiteX16" fmla="*/ 370559 w 890768"/>
              <a:gd name="connsiteY16" fmla="*/ 149649 h 149649"/>
              <a:gd name="connsiteX17" fmla="*/ 445384 w 890768"/>
              <a:gd name="connsiteY17" fmla="*/ 74825 h 149649"/>
              <a:gd name="connsiteX18" fmla="*/ 185280 w 890768"/>
              <a:gd name="connsiteY18" fmla="*/ 0 h 149649"/>
              <a:gd name="connsiteX19" fmla="*/ 260105 w 890768"/>
              <a:gd name="connsiteY19" fmla="*/ 0 h 149649"/>
              <a:gd name="connsiteX20" fmla="*/ 334929 w 890768"/>
              <a:gd name="connsiteY20" fmla="*/ 74825 h 149649"/>
              <a:gd name="connsiteX21" fmla="*/ 260105 w 890768"/>
              <a:gd name="connsiteY21" fmla="*/ 149649 h 149649"/>
              <a:gd name="connsiteX22" fmla="*/ 185280 w 890768"/>
              <a:gd name="connsiteY22" fmla="*/ 149649 h 149649"/>
              <a:gd name="connsiteX23" fmla="*/ 260105 w 890768"/>
              <a:gd name="connsiteY23" fmla="*/ 74825 h 149649"/>
              <a:gd name="connsiteX24" fmla="*/ 0 w 890768"/>
              <a:gd name="connsiteY24" fmla="*/ 0 h 149649"/>
              <a:gd name="connsiteX25" fmla="*/ 74825 w 890768"/>
              <a:gd name="connsiteY25" fmla="*/ 0 h 149649"/>
              <a:gd name="connsiteX26" fmla="*/ 149649 w 890768"/>
              <a:gd name="connsiteY26" fmla="*/ 74825 h 149649"/>
              <a:gd name="connsiteX27" fmla="*/ 74825 w 890768"/>
              <a:gd name="connsiteY27" fmla="*/ 149649 h 149649"/>
              <a:gd name="connsiteX28" fmla="*/ 0 w 890768"/>
              <a:gd name="connsiteY28" fmla="*/ 149649 h 149649"/>
              <a:gd name="connsiteX29" fmla="*/ 74825 w 890768"/>
              <a:gd name="connsiteY29" fmla="*/ 74825 h 149649"/>
            </a:gdLst>
            <a:ahLst/>
            <a:cxnLst/>
            <a:rect l="l" t="t" r="r" b="b"/>
            <a:pathLst>
              <a:path w="890768" h="149649">
                <a:moveTo>
                  <a:pt x="741119" y="0"/>
                </a:moveTo>
                <a:lnTo>
                  <a:pt x="815944" y="0"/>
                </a:lnTo>
                <a:lnTo>
                  <a:pt x="890768" y="74825"/>
                </a:lnTo>
                <a:lnTo>
                  <a:pt x="815944" y="149649"/>
                </a:lnTo>
                <a:lnTo>
                  <a:pt x="741119" y="149649"/>
                </a:lnTo>
                <a:lnTo>
                  <a:pt x="815944" y="74825"/>
                </a:lnTo>
                <a:close/>
                <a:moveTo>
                  <a:pt x="555839" y="0"/>
                </a:moveTo>
                <a:lnTo>
                  <a:pt x="630664" y="0"/>
                </a:lnTo>
                <a:lnTo>
                  <a:pt x="705488" y="74825"/>
                </a:lnTo>
                <a:lnTo>
                  <a:pt x="630664" y="149649"/>
                </a:lnTo>
                <a:lnTo>
                  <a:pt x="555839" y="149649"/>
                </a:lnTo>
                <a:lnTo>
                  <a:pt x="630664" y="74825"/>
                </a:lnTo>
                <a:close/>
                <a:moveTo>
                  <a:pt x="370559" y="0"/>
                </a:moveTo>
                <a:lnTo>
                  <a:pt x="445384" y="0"/>
                </a:lnTo>
                <a:lnTo>
                  <a:pt x="520208" y="74825"/>
                </a:lnTo>
                <a:lnTo>
                  <a:pt x="445384" y="149649"/>
                </a:lnTo>
                <a:lnTo>
                  <a:pt x="370559" y="149649"/>
                </a:lnTo>
                <a:lnTo>
                  <a:pt x="445384" y="74825"/>
                </a:lnTo>
                <a:close/>
                <a:moveTo>
                  <a:pt x="185280" y="0"/>
                </a:moveTo>
                <a:lnTo>
                  <a:pt x="260105" y="0"/>
                </a:lnTo>
                <a:lnTo>
                  <a:pt x="334929" y="74825"/>
                </a:lnTo>
                <a:lnTo>
                  <a:pt x="260105" y="149649"/>
                </a:lnTo>
                <a:lnTo>
                  <a:pt x="185280" y="149649"/>
                </a:lnTo>
                <a:lnTo>
                  <a:pt x="260105" y="74825"/>
                </a:lnTo>
                <a:close/>
                <a:moveTo>
                  <a:pt x="0" y="0"/>
                </a:moveTo>
                <a:lnTo>
                  <a:pt x="74825" y="0"/>
                </a:lnTo>
                <a:lnTo>
                  <a:pt x="149649" y="74825"/>
                </a:lnTo>
                <a:lnTo>
                  <a:pt x="74825" y="149649"/>
                </a:lnTo>
                <a:lnTo>
                  <a:pt x="0" y="149649"/>
                </a:lnTo>
                <a:lnTo>
                  <a:pt x="74825" y="74825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10800000" flipV="1">
            <a:off x="0" y="4249440"/>
            <a:ext cx="6618880" cy="2608560"/>
          </a:xfrm>
          <a:custGeom>
            <a:avLst/>
            <a:gdLst>
              <a:gd name="connsiteX0" fmla="*/ 7273060 w 7739574"/>
              <a:gd name="connsiteY0" fmla="*/ 52 h 5014789"/>
              <a:gd name="connsiteX1" fmla="*/ 7631964 w 7739574"/>
              <a:gd name="connsiteY1" fmla="*/ 90705 h 5014789"/>
              <a:gd name="connsiteX2" fmla="*/ 7739574 w 7739574"/>
              <a:gd name="connsiteY2" fmla="*/ 141343 h 5014789"/>
              <a:gd name="connsiteX3" fmla="*/ 7739574 w 7739574"/>
              <a:gd name="connsiteY3" fmla="*/ 5014789 h 5014789"/>
              <a:gd name="connsiteX4" fmla="*/ 0 w 7739574"/>
              <a:gd name="connsiteY4" fmla="*/ 5014789 h 5014789"/>
              <a:gd name="connsiteX5" fmla="*/ 11383 w 7739574"/>
              <a:gd name="connsiteY5" fmla="*/ 4963174 h 5014789"/>
              <a:gd name="connsiteX6" fmla="*/ 525975 w 7739574"/>
              <a:gd name="connsiteY6" fmla="*/ 4310846 h 5014789"/>
              <a:gd name="connsiteX7" fmla="*/ 2891803 w 7739574"/>
              <a:gd name="connsiteY7" fmla="*/ 3962503 h 5014789"/>
              <a:gd name="connsiteX8" fmla="*/ 4299688 w 7739574"/>
              <a:gd name="connsiteY8" fmla="*/ 2032103 h 5014789"/>
              <a:gd name="connsiteX9" fmla="*/ 6201060 w 7739574"/>
              <a:gd name="connsiteY9" fmla="*/ 1669246 h 5014789"/>
              <a:gd name="connsiteX10" fmla="*/ 7173517 w 7739574"/>
              <a:gd name="connsiteY10" fmla="*/ 14618 h 5014789"/>
              <a:gd name="connsiteX11" fmla="*/ 7273060 w 7739574"/>
              <a:gd name="connsiteY11" fmla="*/ 52 h 5014789"/>
            </a:gdLst>
            <a:ahLst/>
            <a:cxnLst/>
            <a:rect l="l" t="t" r="r" b="b"/>
            <a:pathLst>
              <a:path w="7739574" h="5014789">
                <a:moveTo>
                  <a:pt x="7273060" y="52"/>
                </a:moveTo>
                <a:cubicBezTo>
                  <a:pt x="7378439" y="-1547"/>
                  <a:pt x="7500514" y="33980"/>
                  <a:pt x="7631964" y="90705"/>
                </a:cubicBezTo>
                <a:lnTo>
                  <a:pt x="7739574" y="141343"/>
                </a:lnTo>
                <a:lnTo>
                  <a:pt x="7739574" y="5014789"/>
                </a:lnTo>
                <a:lnTo>
                  <a:pt x="0" y="5014789"/>
                </a:lnTo>
                <a:lnTo>
                  <a:pt x="11383" y="4963174"/>
                </a:lnTo>
                <a:cubicBezTo>
                  <a:pt x="82041" y="4700256"/>
                  <a:pt x="217546" y="4466573"/>
                  <a:pt x="525975" y="4310846"/>
                </a:cubicBezTo>
                <a:cubicBezTo>
                  <a:pt x="1019460" y="4061684"/>
                  <a:pt x="2262851" y="4342293"/>
                  <a:pt x="2891803" y="3962503"/>
                </a:cubicBezTo>
                <a:cubicBezTo>
                  <a:pt x="3520755" y="3582713"/>
                  <a:pt x="3748145" y="2414312"/>
                  <a:pt x="4299688" y="2032103"/>
                </a:cubicBezTo>
                <a:cubicBezTo>
                  <a:pt x="4851231" y="1649894"/>
                  <a:pt x="5722089" y="2005493"/>
                  <a:pt x="6201060" y="1669246"/>
                </a:cubicBezTo>
                <a:cubicBezTo>
                  <a:pt x="6680031" y="1332999"/>
                  <a:pt x="6675193" y="164599"/>
                  <a:pt x="7173517" y="14618"/>
                </a:cubicBezTo>
                <a:cubicBezTo>
                  <a:pt x="7204662" y="5244"/>
                  <a:pt x="7237934" y="586"/>
                  <a:pt x="7273060" y="52"/>
                </a:cubicBezTo>
                <a:close/>
              </a:path>
            </a:pathLst>
          </a:custGeom>
          <a:gradFill>
            <a:gsLst>
              <a:gs pos="25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199057" y="259898"/>
            <a:ext cx="2007877" cy="648152"/>
          </a:xfrm>
          <a:custGeom>
            <a:avLst/>
            <a:gdLst>
              <a:gd name="connsiteX0" fmla="*/ 2788648 w 2866119"/>
              <a:gd name="connsiteY0" fmla="*/ 770254 h 925196"/>
              <a:gd name="connsiteX1" fmla="*/ 2866119 w 2866119"/>
              <a:gd name="connsiteY1" fmla="*/ 847725 h 925196"/>
              <a:gd name="connsiteX2" fmla="*/ 2788648 w 2866119"/>
              <a:gd name="connsiteY2" fmla="*/ 925196 h 925196"/>
              <a:gd name="connsiteX3" fmla="*/ 2711177 w 2866119"/>
              <a:gd name="connsiteY3" fmla="*/ 847725 h 925196"/>
              <a:gd name="connsiteX4" fmla="*/ 2788648 w 2866119"/>
              <a:gd name="connsiteY4" fmla="*/ 770254 h 925196"/>
              <a:gd name="connsiteX5" fmla="*/ 2336786 w 2866119"/>
              <a:gd name="connsiteY5" fmla="*/ 770254 h 925196"/>
              <a:gd name="connsiteX6" fmla="*/ 2414257 w 2866119"/>
              <a:gd name="connsiteY6" fmla="*/ 847725 h 925196"/>
              <a:gd name="connsiteX7" fmla="*/ 2336786 w 2866119"/>
              <a:gd name="connsiteY7" fmla="*/ 925196 h 925196"/>
              <a:gd name="connsiteX8" fmla="*/ 2259315 w 2866119"/>
              <a:gd name="connsiteY8" fmla="*/ 847725 h 925196"/>
              <a:gd name="connsiteX9" fmla="*/ 2336786 w 2866119"/>
              <a:gd name="connsiteY9" fmla="*/ 770254 h 925196"/>
              <a:gd name="connsiteX10" fmla="*/ 1884923 w 2866119"/>
              <a:gd name="connsiteY10" fmla="*/ 770254 h 925196"/>
              <a:gd name="connsiteX11" fmla="*/ 1962394 w 2866119"/>
              <a:gd name="connsiteY11" fmla="*/ 847725 h 925196"/>
              <a:gd name="connsiteX12" fmla="*/ 1884923 w 2866119"/>
              <a:gd name="connsiteY12" fmla="*/ 925196 h 925196"/>
              <a:gd name="connsiteX13" fmla="*/ 1807452 w 2866119"/>
              <a:gd name="connsiteY13" fmla="*/ 847725 h 925196"/>
              <a:gd name="connsiteX14" fmla="*/ 1884923 w 2866119"/>
              <a:gd name="connsiteY14" fmla="*/ 770254 h 925196"/>
              <a:gd name="connsiteX15" fmla="*/ 1433060 w 2866119"/>
              <a:gd name="connsiteY15" fmla="*/ 770254 h 925196"/>
              <a:gd name="connsiteX16" fmla="*/ 1510531 w 2866119"/>
              <a:gd name="connsiteY16" fmla="*/ 847725 h 925196"/>
              <a:gd name="connsiteX17" fmla="*/ 1433060 w 2866119"/>
              <a:gd name="connsiteY17" fmla="*/ 925196 h 925196"/>
              <a:gd name="connsiteX18" fmla="*/ 1355589 w 2866119"/>
              <a:gd name="connsiteY18" fmla="*/ 847725 h 925196"/>
              <a:gd name="connsiteX19" fmla="*/ 1433060 w 2866119"/>
              <a:gd name="connsiteY19" fmla="*/ 770254 h 925196"/>
              <a:gd name="connsiteX20" fmla="*/ 981197 w 2866119"/>
              <a:gd name="connsiteY20" fmla="*/ 770254 h 925196"/>
              <a:gd name="connsiteX21" fmla="*/ 1058668 w 2866119"/>
              <a:gd name="connsiteY21" fmla="*/ 847725 h 925196"/>
              <a:gd name="connsiteX22" fmla="*/ 981197 w 2866119"/>
              <a:gd name="connsiteY22" fmla="*/ 925196 h 925196"/>
              <a:gd name="connsiteX23" fmla="*/ 903726 w 2866119"/>
              <a:gd name="connsiteY23" fmla="*/ 847725 h 925196"/>
              <a:gd name="connsiteX24" fmla="*/ 981197 w 2866119"/>
              <a:gd name="connsiteY24" fmla="*/ 770254 h 925196"/>
              <a:gd name="connsiteX25" fmla="*/ 529334 w 2866119"/>
              <a:gd name="connsiteY25" fmla="*/ 770254 h 925196"/>
              <a:gd name="connsiteX26" fmla="*/ 606805 w 2866119"/>
              <a:gd name="connsiteY26" fmla="*/ 847725 h 925196"/>
              <a:gd name="connsiteX27" fmla="*/ 529334 w 2866119"/>
              <a:gd name="connsiteY27" fmla="*/ 925196 h 925196"/>
              <a:gd name="connsiteX28" fmla="*/ 451863 w 2866119"/>
              <a:gd name="connsiteY28" fmla="*/ 847725 h 925196"/>
              <a:gd name="connsiteX29" fmla="*/ 529334 w 2866119"/>
              <a:gd name="connsiteY29" fmla="*/ 770254 h 925196"/>
              <a:gd name="connsiteX30" fmla="*/ 77471 w 2866119"/>
              <a:gd name="connsiteY30" fmla="*/ 770254 h 925196"/>
              <a:gd name="connsiteX31" fmla="*/ 154942 w 2866119"/>
              <a:gd name="connsiteY31" fmla="*/ 847725 h 925196"/>
              <a:gd name="connsiteX32" fmla="*/ 77471 w 2866119"/>
              <a:gd name="connsiteY32" fmla="*/ 925196 h 925196"/>
              <a:gd name="connsiteX33" fmla="*/ 0 w 2866119"/>
              <a:gd name="connsiteY33" fmla="*/ 847725 h 925196"/>
              <a:gd name="connsiteX34" fmla="*/ 77471 w 2866119"/>
              <a:gd name="connsiteY34" fmla="*/ 770254 h 925196"/>
              <a:gd name="connsiteX35" fmla="*/ 2788648 w 2866119"/>
              <a:gd name="connsiteY35" fmla="*/ 385127 h 925196"/>
              <a:gd name="connsiteX36" fmla="*/ 2866119 w 2866119"/>
              <a:gd name="connsiteY36" fmla="*/ 462598 h 925196"/>
              <a:gd name="connsiteX37" fmla="*/ 2788648 w 2866119"/>
              <a:gd name="connsiteY37" fmla="*/ 540069 h 925196"/>
              <a:gd name="connsiteX38" fmla="*/ 2711177 w 2866119"/>
              <a:gd name="connsiteY38" fmla="*/ 462598 h 925196"/>
              <a:gd name="connsiteX39" fmla="*/ 2788648 w 2866119"/>
              <a:gd name="connsiteY39" fmla="*/ 385127 h 925196"/>
              <a:gd name="connsiteX40" fmla="*/ 2336786 w 2866119"/>
              <a:gd name="connsiteY40" fmla="*/ 385127 h 925196"/>
              <a:gd name="connsiteX41" fmla="*/ 2414257 w 2866119"/>
              <a:gd name="connsiteY41" fmla="*/ 462598 h 925196"/>
              <a:gd name="connsiteX42" fmla="*/ 2336786 w 2866119"/>
              <a:gd name="connsiteY42" fmla="*/ 540069 h 925196"/>
              <a:gd name="connsiteX43" fmla="*/ 2259315 w 2866119"/>
              <a:gd name="connsiteY43" fmla="*/ 462598 h 925196"/>
              <a:gd name="connsiteX44" fmla="*/ 2336786 w 2866119"/>
              <a:gd name="connsiteY44" fmla="*/ 385127 h 925196"/>
              <a:gd name="connsiteX45" fmla="*/ 1884923 w 2866119"/>
              <a:gd name="connsiteY45" fmla="*/ 385127 h 925196"/>
              <a:gd name="connsiteX46" fmla="*/ 1962394 w 2866119"/>
              <a:gd name="connsiteY46" fmla="*/ 462598 h 925196"/>
              <a:gd name="connsiteX47" fmla="*/ 1884923 w 2866119"/>
              <a:gd name="connsiteY47" fmla="*/ 540069 h 925196"/>
              <a:gd name="connsiteX48" fmla="*/ 1807452 w 2866119"/>
              <a:gd name="connsiteY48" fmla="*/ 462598 h 925196"/>
              <a:gd name="connsiteX49" fmla="*/ 1884923 w 2866119"/>
              <a:gd name="connsiteY49" fmla="*/ 385127 h 925196"/>
              <a:gd name="connsiteX50" fmla="*/ 1433060 w 2866119"/>
              <a:gd name="connsiteY50" fmla="*/ 385127 h 925196"/>
              <a:gd name="connsiteX51" fmla="*/ 1510531 w 2866119"/>
              <a:gd name="connsiteY51" fmla="*/ 462598 h 925196"/>
              <a:gd name="connsiteX52" fmla="*/ 1433060 w 2866119"/>
              <a:gd name="connsiteY52" fmla="*/ 540069 h 925196"/>
              <a:gd name="connsiteX53" fmla="*/ 1355589 w 2866119"/>
              <a:gd name="connsiteY53" fmla="*/ 462598 h 925196"/>
              <a:gd name="connsiteX54" fmla="*/ 1433060 w 2866119"/>
              <a:gd name="connsiteY54" fmla="*/ 385127 h 925196"/>
              <a:gd name="connsiteX55" fmla="*/ 981197 w 2866119"/>
              <a:gd name="connsiteY55" fmla="*/ 385127 h 925196"/>
              <a:gd name="connsiteX56" fmla="*/ 1058668 w 2866119"/>
              <a:gd name="connsiteY56" fmla="*/ 462598 h 925196"/>
              <a:gd name="connsiteX57" fmla="*/ 981197 w 2866119"/>
              <a:gd name="connsiteY57" fmla="*/ 540069 h 925196"/>
              <a:gd name="connsiteX58" fmla="*/ 903726 w 2866119"/>
              <a:gd name="connsiteY58" fmla="*/ 462598 h 925196"/>
              <a:gd name="connsiteX59" fmla="*/ 981197 w 2866119"/>
              <a:gd name="connsiteY59" fmla="*/ 385127 h 925196"/>
              <a:gd name="connsiteX60" fmla="*/ 529334 w 2866119"/>
              <a:gd name="connsiteY60" fmla="*/ 385127 h 925196"/>
              <a:gd name="connsiteX61" fmla="*/ 606805 w 2866119"/>
              <a:gd name="connsiteY61" fmla="*/ 462598 h 925196"/>
              <a:gd name="connsiteX62" fmla="*/ 529334 w 2866119"/>
              <a:gd name="connsiteY62" fmla="*/ 540069 h 925196"/>
              <a:gd name="connsiteX63" fmla="*/ 451863 w 2866119"/>
              <a:gd name="connsiteY63" fmla="*/ 462598 h 925196"/>
              <a:gd name="connsiteX64" fmla="*/ 529334 w 2866119"/>
              <a:gd name="connsiteY64" fmla="*/ 385127 h 925196"/>
              <a:gd name="connsiteX65" fmla="*/ 77471 w 2866119"/>
              <a:gd name="connsiteY65" fmla="*/ 385127 h 925196"/>
              <a:gd name="connsiteX66" fmla="*/ 154942 w 2866119"/>
              <a:gd name="connsiteY66" fmla="*/ 462598 h 925196"/>
              <a:gd name="connsiteX67" fmla="*/ 77471 w 2866119"/>
              <a:gd name="connsiteY67" fmla="*/ 540069 h 925196"/>
              <a:gd name="connsiteX68" fmla="*/ 0 w 2866119"/>
              <a:gd name="connsiteY68" fmla="*/ 462598 h 925196"/>
              <a:gd name="connsiteX69" fmla="*/ 77471 w 2866119"/>
              <a:gd name="connsiteY69" fmla="*/ 385127 h 925196"/>
              <a:gd name="connsiteX70" fmla="*/ 2788648 w 2866119"/>
              <a:gd name="connsiteY70" fmla="*/ 0 h 925196"/>
              <a:gd name="connsiteX71" fmla="*/ 2866119 w 2866119"/>
              <a:gd name="connsiteY71" fmla="*/ 77471 h 925196"/>
              <a:gd name="connsiteX72" fmla="*/ 2788648 w 2866119"/>
              <a:gd name="connsiteY72" fmla="*/ 154942 h 925196"/>
              <a:gd name="connsiteX73" fmla="*/ 2711177 w 2866119"/>
              <a:gd name="connsiteY73" fmla="*/ 77471 h 925196"/>
              <a:gd name="connsiteX74" fmla="*/ 2788648 w 2866119"/>
              <a:gd name="connsiteY74" fmla="*/ 0 h 925196"/>
              <a:gd name="connsiteX75" fmla="*/ 2336786 w 2866119"/>
              <a:gd name="connsiteY75" fmla="*/ 0 h 925196"/>
              <a:gd name="connsiteX76" fmla="*/ 2414257 w 2866119"/>
              <a:gd name="connsiteY76" fmla="*/ 77471 h 925196"/>
              <a:gd name="connsiteX77" fmla="*/ 2336786 w 2866119"/>
              <a:gd name="connsiteY77" fmla="*/ 154942 h 925196"/>
              <a:gd name="connsiteX78" fmla="*/ 2259315 w 2866119"/>
              <a:gd name="connsiteY78" fmla="*/ 77471 h 925196"/>
              <a:gd name="connsiteX79" fmla="*/ 2336786 w 2866119"/>
              <a:gd name="connsiteY79" fmla="*/ 0 h 925196"/>
              <a:gd name="connsiteX80" fmla="*/ 1884923 w 2866119"/>
              <a:gd name="connsiteY80" fmla="*/ 0 h 925196"/>
              <a:gd name="connsiteX81" fmla="*/ 1962394 w 2866119"/>
              <a:gd name="connsiteY81" fmla="*/ 77471 h 925196"/>
              <a:gd name="connsiteX82" fmla="*/ 1884923 w 2866119"/>
              <a:gd name="connsiteY82" fmla="*/ 154942 h 925196"/>
              <a:gd name="connsiteX83" fmla="*/ 1807452 w 2866119"/>
              <a:gd name="connsiteY83" fmla="*/ 77471 h 925196"/>
              <a:gd name="connsiteX84" fmla="*/ 1884923 w 2866119"/>
              <a:gd name="connsiteY84" fmla="*/ 0 h 925196"/>
              <a:gd name="connsiteX85" fmla="*/ 1433060 w 2866119"/>
              <a:gd name="connsiteY85" fmla="*/ 0 h 925196"/>
              <a:gd name="connsiteX86" fmla="*/ 1510531 w 2866119"/>
              <a:gd name="connsiteY86" fmla="*/ 77471 h 925196"/>
              <a:gd name="connsiteX87" fmla="*/ 1433060 w 2866119"/>
              <a:gd name="connsiteY87" fmla="*/ 154942 h 925196"/>
              <a:gd name="connsiteX88" fmla="*/ 1355589 w 2866119"/>
              <a:gd name="connsiteY88" fmla="*/ 77471 h 925196"/>
              <a:gd name="connsiteX89" fmla="*/ 1433060 w 2866119"/>
              <a:gd name="connsiteY89" fmla="*/ 0 h 925196"/>
              <a:gd name="connsiteX90" fmla="*/ 981197 w 2866119"/>
              <a:gd name="connsiteY90" fmla="*/ 0 h 925196"/>
              <a:gd name="connsiteX91" fmla="*/ 1058668 w 2866119"/>
              <a:gd name="connsiteY91" fmla="*/ 77471 h 925196"/>
              <a:gd name="connsiteX92" fmla="*/ 981197 w 2866119"/>
              <a:gd name="connsiteY92" fmla="*/ 154942 h 925196"/>
              <a:gd name="connsiteX93" fmla="*/ 903726 w 2866119"/>
              <a:gd name="connsiteY93" fmla="*/ 77471 h 925196"/>
              <a:gd name="connsiteX94" fmla="*/ 981197 w 2866119"/>
              <a:gd name="connsiteY94" fmla="*/ 0 h 925196"/>
              <a:gd name="connsiteX95" fmla="*/ 529334 w 2866119"/>
              <a:gd name="connsiteY95" fmla="*/ 0 h 925196"/>
              <a:gd name="connsiteX96" fmla="*/ 606805 w 2866119"/>
              <a:gd name="connsiteY96" fmla="*/ 77471 h 925196"/>
              <a:gd name="connsiteX97" fmla="*/ 529334 w 2866119"/>
              <a:gd name="connsiteY97" fmla="*/ 154942 h 925196"/>
              <a:gd name="connsiteX98" fmla="*/ 451863 w 2866119"/>
              <a:gd name="connsiteY98" fmla="*/ 77471 h 925196"/>
              <a:gd name="connsiteX99" fmla="*/ 529334 w 2866119"/>
              <a:gd name="connsiteY99" fmla="*/ 0 h 925196"/>
              <a:gd name="connsiteX100" fmla="*/ 77471 w 2866119"/>
              <a:gd name="connsiteY100" fmla="*/ 0 h 925196"/>
              <a:gd name="connsiteX101" fmla="*/ 154942 w 2866119"/>
              <a:gd name="connsiteY101" fmla="*/ 77471 h 925196"/>
              <a:gd name="connsiteX102" fmla="*/ 77471 w 2866119"/>
              <a:gd name="connsiteY102" fmla="*/ 154942 h 925196"/>
              <a:gd name="connsiteX103" fmla="*/ 0 w 2866119"/>
              <a:gd name="connsiteY103" fmla="*/ 77471 h 925196"/>
              <a:gd name="connsiteX104" fmla="*/ 77471 w 2866119"/>
              <a:gd name="connsiteY104" fmla="*/ 0 h 925196"/>
            </a:gdLst>
            <a:ahLst/>
            <a:cxnLst/>
            <a:rect l="l" t="t" r="r" b="b"/>
            <a:pathLst>
              <a:path w="2866119" h="925196">
                <a:moveTo>
                  <a:pt x="2788648" y="770254"/>
                </a:moveTo>
                <a:cubicBezTo>
                  <a:pt x="2831434" y="770254"/>
                  <a:pt x="2866119" y="804939"/>
                  <a:pt x="2866119" y="847725"/>
                </a:cubicBezTo>
                <a:cubicBezTo>
                  <a:pt x="2866119" y="890511"/>
                  <a:pt x="2831434" y="925196"/>
                  <a:pt x="2788648" y="925196"/>
                </a:cubicBezTo>
                <a:cubicBezTo>
                  <a:pt x="2745862" y="925196"/>
                  <a:pt x="2711177" y="890511"/>
                  <a:pt x="2711177" y="847725"/>
                </a:cubicBezTo>
                <a:cubicBezTo>
                  <a:pt x="2711177" y="804939"/>
                  <a:pt x="2745862" y="770254"/>
                  <a:pt x="2788648" y="770254"/>
                </a:cubicBezTo>
                <a:close/>
                <a:moveTo>
                  <a:pt x="2336786" y="770254"/>
                </a:moveTo>
                <a:cubicBezTo>
                  <a:pt x="2379572" y="770254"/>
                  <a:pt x="2414257" y="804939"/>
                  <a:pt x="2414257" y="847725"/>
                </a:cubicBezTo>
                <a:cubicBezTo>
                  <a:pt x="2414257" y="890511"/>
                  <a:pt x="2379572" y="925196"/>
                  <a:pt x="2336786" y="925196"/>
                </a:cubicBezTo>
                <a:cubicBezTo>
                  <a:pt x="2294000" y="925196"/>
                  <a:pt x="2259315" y="890511"/>
                  <a:pt x="2259315" y="847725"/>
                </a:cubicBezTo>
                <a:cubicBezTo>
                  <a:pt x="2259315" y="804939"/>
                  <a:pt x="2294000" y="770254"/>
                  <a:pt x="2336786" y="770254"/>
                </a:cubicBezTo>
                <a:close/>
                <a:moveTo>
                  <a:pt x="1884923" y="770254"/>
                </a:moveTo>
                <a:cubicBezTo>
                  <a:pt x="1927709" y="770254"/>
                  <a:pt x="1962394" y="804939"/>
                  <a:pt x="1962394" y="847725"/>
                </a:cubicBezTo>
                <a:cubicBezTo>
                  <a:pt x="1962394" y="890511"/>
                  <a:pt x="1927709" y="925196"/>
                  <a:pt x="1884923" y="925196"/>
                </a:cubicBezTo>
                <a:cubicBezTo>
                  <a:pt x="1842137" y="925196"/>
                  <a:pt x="1807452" y="890511"/>
                  <a:pt x="1807452" y="847725"/>
                </a:cubicBezTo>
                <a:cubicBezTo>
                  <a:pt x="1807452" y="804939"/>
                  <a:pt x="1842137" y="770254"/>
                  <a:pt x="1884923" y="770254"/>
                </a:cubicBezTo>
                <a:close/>
                <a:moveTo>
                  <a:pt x="1433060" y="770254"/>
                </a:moveTo>
                <a:cubicBezTo>
                  <a:pt x="1475846" y="770254"/>
                  <a:pt x="1510531" y="804939"/>
                  <a:pt x="1510531" y="847725"/>
                </a:cubicBezTo>
                <a:cubicBezTo>
                  <a:pt x="1510531" y="890511"/>
                  <a:pt x="1475846" y="925196"/>
                  <a:pt x="1433060" y="925196"/>
                </a:cubicBezTo>
                <a:cubicBezTo>
                  <a:pt x="1390274" y="925196"/>
                  <a:pt x="1355589" y="890511"/>
                  <a:pt x="1355589" y="847725"/>
                </a:cubicBezTo>
                <a:cubicBezTo>
                  <a:pt x="1355589" y="804939"/>
                  <a:pt x="1390274" y="770254"/>
                  <a:pt x="1433060" y="770254"/>
                </a:cubicBezTo>
                <a:close/>
                <a:moveTo>
                  <a:pt x="981197" y="770254"/>
                </a:moveTo>
                <a:cubicBezTo>
                  <a:pt x="1023983" y="770254"/>
                  <a:pt x="1058668" y="804939"/>
                  <a:pt x="1058668" y="847725"/>
                </a:cubicBezTo>
                <a:cubicBezTo>
                  <a:pt x="1058668" y="890511"/>
                  <a:pt x="1023983" y="925196"/>
                  <a:pt x="981197" y="925196"/>
                </a:cubicBezTo>
                <a:cubicBezTo>
                  <a:pt x="938411" y="925196"/>
                  <a:pt x="903726" y="890511"/>
                  <a:pt x="903726" y="847725"/>
                </a:cubicBezTo>
                <a:cubicBezTo>
                  <a:pt x="903726" y="804939"/>
                  <a:pt x="938411" y="770254"/>
                  <a:pt x="981197" y="770254"/>
                </a:cubicBezTo>
                <a:close/>
                <a:moveTo>
                  <a:pt x="529334" y="770254"/>
                </a:moveTo>
                <a:cubicBezTo>
                  <a:pt x="572120" y="770254"/>
                  <a:pt x="606805" y="804939"/>
                  <a:pt x="606805" y="847725"/>
                </a:cubicBezTo>
                <a:cubicBezTo>
                  <a:pt x="606805" y="890511"/>
                  <a:pt x="572120" y="925196"/>
                  <a:pt x="529334" y="925196"/>
                </a:cubicBezTo>
                <a:cubicBezTo>
                  <a:pt x="486548" y="925196"/>
                  <a:pt x="451863" y="890511"/>
                  <a:pt x="451863" y="847725"/>
                </a:cubicBezTo>
                <a:cubicBezTo>
                  <a:pt x="451863" y="804939"/>
                  <a:pt x="486548" y="770254"/>
                  <a:pt x="529334" y="770254"/>
                </a:cubicBezTo>
                <a:close/>
                <a:moveTo>
                  <a:pt x="77471" y="770254"/>
                </a:moveTo>
                <a:cubicBezTo>
                  <a:pt x="120257" y="770254"/>
                  <a:pt x="154942" y="804939"/>
                  <a:pt x="154942" y="847725"/>
                </a:cubicBezTo>
                <a:cubicBezTo>
                  <a:pt x="154942" y="890511"/>
                  <a:pt x="120257" y="925196"/>
                  <a:pt x="77471" y="925196"/>
                </a:cubicBezTo>
                <a:cubicBezTo>
                  <a:pt x="34685" y="925196"/>
                  <a:pt x="0" y="890511"/>
                  <a:pt x="0" y="847725"/>
                </a:cubicBezTo>
                <a:cubicBezTo>
                  <a:pt x="0" y="804939"/>
                  <a:pt x="34685" y="770254"/>
                  <a:pt x="77471" y="770254"/>
                </a:cubicBezTo>
                <a:close/>
                <a:moveTo>
                  <a:pt x="2788648" y="385127"/>
                </a:moveTo>
                <a:cubicBezTo>
                  <a:pt x="2831434" y="385127"/>
                  <a:pt x="2866119" y="419812"/>
                  <a:pt x="2866119" y="462598"/>
                </a:cubicBezTo>
                <a:cubicBezTo>
                  <a:pt x="2866119" y="505384"/>
                  <a:pt x="2831434" y="540069"/>
                  <a:pt x="2788648" y="540069"/>
                </a:cubicBezTo>
                <a:cubicBezTo>
                  <a:pt x="2745862" y="540069"/>
                  <a:pt x="2711177" y="505384"/>
                  <a:pt x="2711177" y="462598"/>
                </a:cubicBezTo>
                <a:cubicBezTo>
                  <a:pt x="2711177" y="419812"/>
                  <a:pt x="2745862" y="385127"/>
                  <a:pt x="2788648" y="385127"/>
                </a:cubicBezTo>
                <a:close/>
                <a:moveTo>
                  <a:pt x="2336786" y="385127"/>
                </a:moveTo>
                <a:cubicBezTo>
                  <a:pt x="2379572" y="385127"/>
                  <a:pt x="2414257" y="419812"/>
                  <a:pt x="2414257" y="462598"/>
                </a:cubicBezTo>
                <a:cubicBezTo>
                  <a:pt x="2414257" y="505384"/>
                  <a:pt x="2379572" y="540069"/>
                  <a:pt x="2336786" y="540069"/>
                </a:cubicBezTo>
                <a:cubicBezTo>
                  <a:pt x="2294000" y="540069"/>
                  <a:pt x="2259315" y="505384"/>
                  <a:pt x="2259315" y="462598"/>
                </a:cubicBezTo>
                <a:cubicBezTo>
                  <a:pt x="2259315" y="419812"/>
                  <a:pt x="2294000" y="385127"/>
                  <a:pt x="2336786" y="385127"/>
                </a:cubicBezTo>
                <a:close/>
                <a:moveTo>
                  <a:pt x="1884923" y="385127"/>
                </a:moveTo>
                <a:cubicBezTo>
                  <a:pt x="1927709" y="385127"/>
                  <a:pt x="1962394" y="419812"/>
                  <a:pt x="1962394" y="462598"/>
                </a:cubicBezTo>
                <a:cubicBezTo>
                  <a:pt x="1962394" y="505384"/>
                  <a:pt x="1927709" y="540069"/>
                  <a:pt x="1884923" y="540069"/>
                </a:cubicBezTo>
                <a:cubicBezTo>
                  <a:pt x="1842137" y="540069"/>
                  <a:pt x="1807452" y="505384"/>
                  <a:pt x="1807452" y="462598"/>
                </a:cubicBezTo>
                <a:cubicBezTo>
                  <a:pt x="1807452" y="419812"/>
                  <a:pt x="1842137" y="385127"/>
                  <a:pt x="1884923" y="385127"/>
                </a:cubicBezTo>
                <a:close/>
                <a:moveTo>
                  <a:pt x="1433060" y="385127"/>
                </a:moveTo>
                <a:cubicBezTo>
                  <a:pt x="1475846" y="385127"/>
                  <a:pt x="1510531" y="419812"/>
                  <a:pt x="1510531" y="462598"/>
                </a:cubicBezTo>
                <a:cubicBezTo>
                  <a:pt x="1510531" y="505384"/>
                  <a:pt x="1475846" y="540069"/>
                  <a:pt x="1433060" y="540069"/>
                </a:cubicBezTo>
                <a:cubicBezTo>
                  <a:pt x="1390274" y="540069"/>
                  <a:pt x="1355589" y="505384"/>
                  <a:pt x="1355589" y="462598"/>
                </a:cubicBezTo>
                <a:cubicBezTo>
                  <a:pt x="1355589" y="419812"/>
                  <a:pt x="1390274" y="385127"/>
                  <a:pt x="1433060" y="385127"/>
                </a:cubicBezTo>
                <a:close/>
                <a:moveTo>
                  <a:pt x="981197" y="385127"/>
                </a:moveTo>
                <a:cubicBezTo>
                  <a:pt x="1023983" y="385127"/>
                  <a:pt x="1058668" y="419812"/>
                  <a:pt x="1058668" y="462598"/>
                </a:cubicBezTo>
                <a:cubicBezTo>
                  <a:pt x="1058668" y="505384"/>
                  <a:pt x="1023983" y="540069"/>
                  <a:pt x="981197" y="540069"/>
                </a:cubicBezTo>
                <a:cubicBezTo>
                  <a:pt x="938411" y="540069"/>
                  <a:pt x="903726" y="505384"/>
                  <a:pt x="903726" y="462598"/>
                </a:cubicBezTo>
                <a:cubicBezTo>
                  <a:pt x="903726" y="419812"/>
                  <a:pt x="938411" y="385127"/>
                  <a:pt x="981197" y="385127"/>
                </a:cubicBezTo>
                <a:close/>
                <a:moveTo>
                  <a:pt x="529334" y="385127"/>
                </a:moveTo>
                <a:cubicBezTo>
                  <a:pt x="572120" y="385127"/>
                  <a:pt x="606805" y="419812"/>
                  <a:pt x="606805" y="462598"/>
                </a:cubicBezTo>
                <a:cubicBezTo>
                  <a:pt x="606805" y="505384"/>
                  <a:pt x="572120" y="540069"/>
                  <a:pt x="529334" y="540069"/>
                </a:cubicBezTo>
                <a:cubicBezTo>
                  <a:pt x="486548" y="540069"/>
                  <a:pt x="451863" y="505384"/>
                  <a:pt x="451863" y="462598"/>
                </a:cubicBezTo>
                <a:cubicBezTo>
                  <a:pt x="451863" y="419812"/>
                  <a:pt x="486548" y="385127"/>
                  <a:pt x="529334" y="385127"/>
                </a:cubicBezTo>
                <a:close/>
                <a:moveTo>
                  <a:pt x="77471" y="385127"/>
                </a:moveTo>
                <a:cubicBezTo>
                  <a:pt x="120257" y="385127"/>
                  <a:pt x="154942" y="419812"/>
                  <a:pt x="154942" y="462598"/>
                </a:cubicBezTo>
                <a:cubicBezTo>
                  <a:pt x="154942" y="505384"/>
                  <a:pt x="120257" y="540069"/>
                  <a:pt x="77471" y="540069"/>
                </a:cubicBezTo>
                <a:cubicBezTo>
                  <a:pt x="34685" y="540069"/>
                  <a:pt x="0" y="505384"/>
                  <a:pt x="0" y="462598"/>
                </a:cubicBezTo>
                <a:cubicBezTo>
                  <a:pt x="0" y="419812"/>
                  <a:pt x="34685" y="385127"/>
                  <a:pt x="77471" y="385127"/>
                </a:cubicBezTo>
                <a:close/>
                <a:moveTo>
                  <a:pt x="2788648" y="0"/>
                </a:moveTo>
                <a:cubicBezTo>
                  <a:pt x="2831434" y="0"/>
                  <a:pt x="2866119" y="34685"/>
                  <a:pt x="2866119" y="77471"/>
                </a:cubicBezTo>
                <a:cubicBezTo>
                  <a:pt x="2866119" y="120257"/>
                  <a:pt x="2831434" y="154942"/>
                  <a:pt x="2788648" y="154942"/>
                </a:cubicBezTo>
                <a:cubicBezTo>
                  <a:pt x="2745862" y="154942"/>
                  <a:pt x="2711177" y="120257"/>
                  <a:pt x="2711177" y="77471"/>
                </a:cubicBezTo>
                <a:cubicBezTo>
                  <a:pt x="2711177" y="34685"/>
                  <a:pt x="2745862" y="0"/>
                  <a:pt x="2788648" y="0"/>
                </a:cubicBezTo>
                <a:close/>
                <a:moveTo>
                  <a:pt x="2336786" y="0"/>
                </a:moveTo>
                <a:cubicBezTo>
                  <a:pt x="2379572" y="0"/>
                  <a:pt x="2414257" y="34685"/>
                  <a:pt x="2414257" y="77471"/>
                </a:cubicBezTo>
                <a:cubicBezTo>
                  <a:pt x="2414257" y="120257"/>
                  <a:pt x="2379572" y="154942"/>
                  <a:pt x="2336786" y="154942"/>
                </a:cubicBezTo>
                <a:cubicBezTo>
                  <a:pt x="2294000" y="154942"/>
                  <a:pt x="2259315" y="120257"/>
                  <a:pt x="2259315" y="77471"/>
                </a:cubicBezTo>
                <a:cubicBezTo>
                  <a:pt x="2259315" y="34685"/>
                  <a:pt x="2294000" y="0"/>
                  <a:pt x="2336786" y="0"/>
                </a:cubicBezTo>
                <a:close/>
                <a:moveTo>
                  <a:pt x="1884923" y="0"/>
                </a:moveTo>
                <a:cubicBezTo>
                  <a:pt x="1927709" y="0"/>
                  <a:pt x="1962394" y="34685"/>
                  <a:pt x="1962394" y="77471"/>
                </a:cubicBezTo>
                <a:cubicBezTo>
                  <a:pt x="1962394" y="120257"/>
                  <a:pt x="1927709" y="154942"/>
                  <a:pt x="1884923" y="154942"/>
                </a:cubicBezTo>
                <a:cubicBezTo>
                  <a:pt x="1842137" y="154942"/>
                  <a:pt x="1807452" y="120257"/>
                  <a:pt x="1807452" y="77471"/>
                </a:cubicBezTo>
                <a:cubicBezTo>
                  <a:pt x="1807452" y="34685"/>
                  <a:pt x="1842137" y="0"/>
                  <a:pt x="1884923" y="0"/>
                </a:cubicBezTo>
                <a:close/>
                <a:moveTo>
                  <a:pt x="1433060" y="0"/>
                </a:moveTo>
                <a:cubicBezTo>
                  <a:pt x="1475846" y="0"/>
                  <a:pt x="1510531" y="34685"/>
                  <a:pt x="1510531" y="77471"/>
                </a:cubicBezTo>
                <a:cubicBezTo>
                  <a:pt x="1510531" y="120257"/>
                  <a:pt x="1475846" y="154942"/>
                  <a:pt x="1433060" y="154942"/>
                </a:cubicBezTo>
                <a:cubicBezTo>
                  <a:pt x="1390274" y="154942"/>
                  <a:pt x="1355589" y="120257"/>
                  <a:pt x="1355589" y="77471"/>
                </a:cubicBezTo>
                <a:cubicBezTo>
                  <a:pt x="1355589" y="34685"/>
                  <a:pt x="1390274" y="0"/>
                  <a:pt x="1433060" y="0"/>
                </a:cubicBezTo>
                <a:close/>
                <a:moveTo>
                  <a:pt x="981197" y="0"/>
                </a:moveTo>
                <a:cubicBezTo>
                  <a:pt x="1023983" y="0"/>
                  <a:pt x="1058668" y="34685"/>
                  <a:pt x="1058668" y="77471"/>
                </a:cubicBezTo>
                <a:cubicBezTo>
                  <a:pt x="1058668" y="120257"/>
                  <a:pt x="1023983" y="154942"/>
                  <a:pt x="981197" y="154942"/>
                </a:cubicBezTo>
                <a:cubicBezTo>
                  <a:pt x="938411" y="154942"/>
                  <a:pt x="903726" y="120257"/>
                  <a:pt x="903726" y="77471"/>
                </a:cubicBezTo>
                <a:cubicBezTo>
                  <a:pt x="903726" y="34685"/>
                  <a:pt x="938411" y="0"/>
                  <a:pt x="981197" y="0"/>
                </a:cubicBezTo>
                <a:close/>
                <a:moveTo>
                  <a:pt x="529334" y="0"/>
                </a:moveTo>
                <a:cubicBezTo>
                  <a:pt x="572120" y="0"/>
                  <a:pt x="606805" y="34685"/>
                  <a:pt x="606805" y="77471"/>
                </a:cubicBezTo>
                <a:cubicBezTo>
                  <a:pt x="606805" y="120257"/>
                  <a:pt x="572120" y="154942"/>
                  <a:pt x="529334" y="154942"/>
                </a:cubicBezTo>
                <a:cubicBezTo>
                  <a:pt x="486548" y="154942"/>
                  <a:pt x="451863" y="120257"/>
                  <a:pt x="451863" y="77471"/>
                </a:cubicBezTo>
                <a:cubicBezTo>
                  <a:pt x="451863" y="34685"/>
                  <a:pt x="486548" y="0"/>
                  <a:pt x="529334" y="0"/>
                </a:cubicBezTo>
                <a:close/>
                <a:moveTo>
                  <a:pt x="77471" y="0"/>
                </a:moveTo>
                <a:cubicBezTo>
                  <a:pt x="120257" y="0"/>
                  <a:pt x="154942" y="34685"/>
                  <a:pt x="154942" y="77471"/>
                </a:cubicBezTo>
                <a:cubicBezTo>
                  <a:pt x="154942" y="120257"/>
                  <a:pt x="120257" y="154942"/>
                  <a:pt x="77471" y="154942"/>
                </a:cubicBezTo>
                <a:cubicBezTo>
                  <a:pt x="34685" y="154942"/>
                  <a:pt x="0" y="120257"/>
                  <a:pt x="0" y="77471"/>
                </a:cubicBezTo>
                <a:cubicBezTo>
                  <a:pt x="0" y="34685"/>
                  <a:pt x="34685" y="0"/>
                  <a:pt x="7747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703077" y="5579718"/>
            <a:ext cx="655982" cy="655982"/>
          </a:xfrm>
          <a:prstGeom prst="ellipse">
            <a:avLst/>
          </a:prstGeom>
          <a:solidFill>
            <a:schemeClr val="bg1">
              <a:alpha val="34000"/>
            </a:schemeClr>
          </a:soli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60400" y="5579718"/>
            <a:ext cx="655982" cy="655982"/>
          </a:xfrm>
          <a:prstGeom prst="ellipse">
            <a:avLst/>
          </a:prstGeom>
          <a:gradFill>
            <a:gsLst>
              <a:gs pos="14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1890285" y="5579718"/>
            <a:ext cx="655982" cy="655982"/>
          </a:xfrm>
          <a:prstGeom prst="ellipse">
            <a:avLst/>
          </a:prstGeom>
          <a:solidFill>
            <a:schemeClr val="bg1">
              <a:alpha val="34000"/>
            </a:schemeClr>
          </a:soli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847608" y="5579718"/>
            <a:ext cx="655982" cy="655982"/>
          </a:xfrm>
          <a:prstGeom prst="ellipse">
            <a:avLst/>
          </a:prstGeom>
          <a:gradFill>
            <a:gsLst>
              <a:gs pos="14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3052093" y="5579718"/>
            <a:ext cx="655982" cy="655982"/>
          </a:xfrm>
          <a:prstGeom prst="ellipse">
            <a:avLst/>
          </a:prstGeom>
          <a:solidFill>
            <a:schemeClr val="bg1">
              <a:alpha val="34000"/>
            </a:schemeClr>
          </a:soli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3009416" y="5579718"/>
            <a:ext cx="655982" cy="655982"/>
          </a:xfrm>
          <a:prstGeom prst="ellipse">
            <a:avLst/>
          </a:prstGeom>
          <a:gradFill>
            <a:gsLst>
              <a:gs pos="14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3146688" y="5727952"/>
            <a:ext cx="381439" cy="35951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824924" y="5730635"/>
            <a:ext cx="326934" cy="354148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2008520" y="5746021"/>
            <a:ext cx="334158" cy="323377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5312256" y="5859781"/>
            <a:ext cx="1724814" cy="4533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POWERPOINT</a:t>
            </a: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9370060" y="601190"/>
            <a:ext cx="2148840" cy="5291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>
            <a:off x="9808013" y="783705"/>
            <a:ext cx="1321317" cy="16408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>
            <a:off x="5483912" y="716150"/>
            <a:ext cx="1780910" cy="299191"/>
          </a:xfrm>
          <a:custGeom>
            <a:avLst/>
            <a:gdLst>
              <a:gd name="connsiteX0" fmla="*/ 741119 w 890768"/>
              <a:gd name="connsiteY0" fmla="*/ 0 h 149649"/>
              <a:gd name="connsiteX1" fmla="*/ 815944 w 890768"/>
              <a:gd name="connsiteY1" fmla="*/ 0 h 149649"/>
              <a:gd name="connsiteX2" fmla="*/ 890768 w 890768"/>
              <a:gd name="connsiteY2" fmla="*/ 74825 h 149649"/>
              <a:gd name="connsiteX3" fmla="*/ 815944 w 890768"/>
              <a:gd name="connsiteY3" fmla="*/ 149649 h 149649"/>
              <a:gd name="connsiteX4" fmla="*/ 741119 w 890768"/>
              <a:gd name="connsiteY4" fmla="*/ 149649 h 149649"/>
              <a:gd name="connsiteX5" fmla="*/ 815944 w 890768"/>
              <a:gd name="connsiteY5" fmla="*/ 74825 h 149649"/>
              <a:gd name="connsiteX6" fmla="*/ 555839 w 890768"/>
              <a:gd name="connsiteY6" fmla="*/ 0 h 149649"/>
              <a:gd name="connsiteX7" fmla="*/ 630664 w 890768"/>
              <a:gd name="connsiteY7" fmla="*/ 0 h 149649"/>
              <a:gd name="connsiteX8" fmla="*/ 705488 w 890768"/>
              <a:gd name="connsiteY8" fmla="*/ 74825 h 149649"/>
              <a:gd name="connsiteX9" fmla="*/ 630664 w 890768"/>
              <a:gd name="connsiteY9" fmla="*/ 149649 h 149649"/>
              <a:gd name="connsiteX10" fmla="*/ 555839 w 890768"/>
              <a:gd name="connsiteY10" fmla="*/ 149649 h 149649"/>
              <a:gd name="connsiteX11" fmla="*/ 630664 w 890768"/>
              <a:gd name="connsiteY11" fmla="*/ 74825 h 149649"/>
              <a:gd name="connsiteX12" fmla="*/ 370559 w 890768"/>
              <a:gd name="connsiteY12" fmla="*/ 0 h 149649"/>
              <a:gd name="connsiteX13" fmla="*/ 445384 w 890768"/>
              <a:gd name="connsiteY13" fmla="*/ 0 h 149649"/>
              <a:gd name="connsiteX14" fmla="*/ 520208 w 890768"/>
              <a:gd name="connsiteY14" fmla="*/ 74825 h 149649"/>
              <a:gd name="connsiteX15" fmla="*/ 445384 w 890768"/>
              <a:gd name="connsiteY15" fmla="*/ 149649 h 149649"/>
              <a:gd name="connsiteX16" fmla="*/ 370559 w 890768"/>
              <a:gd name="connsiteY16" fmla="*/ 149649 h 149649"/>
              <a:gd name="connsiteX17" fmla="*/ 445384 w 890768"/>
              <a:gd name="connsiteY17" fmla="*/ 74825 h 149649"/>
              <a:gd name="connsiteX18" fmla="*/ 185280 w 890768"/>
              <a:gd name="connsiteY18" fmla="*/ 0 h 149649"/>
              <a:gd name="connsiteX19" fmla="*/ 260105 w 890768"/>
              <a:gd name="connsiteY19" fmla="*/ 0 h 149649"/>
              <a:gd name="connsiteX20" fmla="*/ 334929 w 890768"/>
              <a:gd name="connsiteY20" fmla="*/ 74825 h 149649"/>
              <a:gd name="connsiteX21" fmla="*/ 260105 w 890768"/>
              <a:gd name="connsiteY21" fmla="*/ 149649 h 149649"/>
              <a:gd name="connsiteX22" fmla="*/ 185280 w 890768"/>
              <a:gd name="connsiteY22" fmla="*/ 149649 h 149649"/>
              <a:gd name="connsiteX23" fmla="*/ 260105 w 890768"/>
              <a:gd name="connsiteY23" fmla="*/ 74825 h 149649"/>
              <a:gd name="connsiteX24" fmla="*/ 0 w 890768"/>
              <a:gd name="connsiteY24" fmla="*/ 0 h 149649"/>
              <a:gd name="connsiteX25" fmla="*/ 74825 w 890768"/>
              <a:gd name="connsiteY25" fmla="*/ 0 h 149649"/>
              <a:gd name="connsiteX26" fmla="*/ 149649 w 890768"/>
              <a:gd name="connsiteY26" fmla="*/ 74825 h 149649"/>
              <a:gd name="connsiteX27" fmla="*/ 74825 w 890768"/>
              <a:gd name="connsiteY27" fmla="*/ 149649 h 149649"/>
              <a:gd name="connsiteX28" fmla="*/ 0 w 890768"/>
              <a:gd name="connsiteY28" fmla="*/ 149649 h 149649"/>
              <a:gd name="connsiteX29" fmla="*/ 74825 w 890768"/>
              <a:gd name="connsiteY29" fmla="*/ 74825 h 149649"/>
            </a:gdLst>
            <a:ahLst/>
            <a:cxnLst/>
            <a:rect l="l" t="t" r="r" b="b"/>
            <a:pathLst>
              <a:path w="890768" h="149649">
                <a:moveTo>
                  <a:pt x="741119" y="0"/>
                </a:moveTo>
                <a:lnTo>
                  <a:pt x="815944" y="0"/>
                </a:lnTo>
                <a:lnTo>
                  <a:pt x="890768" y="74825"/>
                </a:lnTo>
                <a:lnTo>
                  <a:pt x="815944" y="149649"/>
                </a:lnTo>
                <a:lnTo>
                  <a:pt x="741119" y="149649"/>
                </a:lnTo>
                <a:lnTo>
                  <a:pt x="815944" y="74825"/>
                </a:lnTo>
                <a:close/>
                <a:moveTo>
                  <a:pt x="555839" y="0"/>
                </a:moveTo>
                <a:lnTo>
                  <a:pt x="630664" y="0"/>
                </a:lnTo>
                <a:lnTo>
                  <a:pt x="705488" y="74825"/>
                </a:lnTo>
                <a:lnTo>
                  <a:pt x="630664" y="149649"/>
                </a:lnTo>
                <a:lnTo>
                  <a:pt x="555839" y="149649"/>
                </a:lnTo>
                <a:lnTo>
                  <a:pt x="630664" y="74825"/>
                </a:lnTo>
                <a:close/>
                <a:moveTo>
                  <a:pt x="370559" y="0"/>
                </a:moveTo>
                <a:lnTo>
                  <a:pt x="445384" y="0"/>
                </a:lnTo>
                <a:lnTo>
                  <a:pt x="520208" y="74825"/>
                </a:lnTo>
                <a:lnTo>
                  <a:pt x="445384" y="149649"/>
                </a:lnTo>
                <a:lnTo>
                  <a:pt x="370559" y="149649"/>
                </a:lnTo>
                <a:lnTo>
                  <a:pt x="445384" y="74825"/>
                </a:lnTo>
                <a:close/>
                <a:moveTo>
                  <a:pt x="185280" y="0"/>
                </a:moveTo>
                <a:lnTo>
                  <a:pt x="260105" y="0"/>
                </a:lnTo>
                <a:lnTo>
                  <a:pt x="334929" y="74825"/>
                </a:lnTo>
                <a:lnTo>
                  <a:pt x="260105" y="149649"/>
                </a:lnTo>
                <a:lnTo>
                  <a:pt x="185280" y="149649"/>
                </a:lnTo>
                <a:lnTo>
                  <a:pt x="260105" y="74825"/>
                </a:lnTo>
                <a:close/>
                <a:moveTo>
                  <a:pt x="0" y="0"/>
                </a:moveTo>
                <a:lnTo>
                  <a:pt x="74825" y="0"/>
                </a:lnTo>
                <a:lnTo>
                  <a:pt x="149649" y="74825"/>
                </a:lnTo>
                <a:lnTo>
                  <a:pt x="74825" y="149649"/>
                </a:lnTo>
                <a:lnTo>
                  <a:pt x="0" y="149649"/>
                </a:lnTo>
                <a:lnTo>
                  <a:pt x="74825" y="74825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4510936"/>
            <a:ext cx="12192000" cy="2347064"/>
          </a:xfrm>
          <a:custGeom>
            <a:avLst/>
            <a:gdLst>
              <a:gd name="connsiteX0" fmla="*/ 0 w 12192000"/>
              <a:gd name="connsiteY0" fmla="*/ 0 h 2347064"/>
              <a:gd name="connsiteX1" fmla="*/ 636231 w 12192000"/>
              <a:gd name="connsiteY1" fmla="*/ 714139 h 2347064"/>
              <a:gd name="connsiteX2" fmla="*/ 11555769 w 12192000"/>
              <a:gd name="connsiteY2" fmla="*/ 714139 h 2347064"/>
              <a:gd name="connsiteX3" fmla="*/ 12192000 w 12192000"/>
              <a:gd name="connsiteY3" fmla="*/ 0 h 2347064"/>
              <a:gd name="connsiteX4" fmla="*/ 12192000 w 12192000"/>
              <a:gd name="connsiteY4" fmla="*/ 714139 h 2347064"/>
              <a:gd name="connsiteX5" fmla="*/ 12192000 w 12192000"/>
              <a:gd name="connsiteY5" fmla="*/ 759433 h 2347064"/>
              <a:gd name="connsiteX6" fmla="*/ 12192000 w 12192000"/>
              <a:gd name="connsiteY6" fmla="*/ 1534149 h 2347064"/>
              <a:gd name="connsiteX7" fmla="*/ 12192000 w 12192000"/>
              <a:gd name="connsiteY7" fmla="*/ 1636777 h 2347064"/>
              <a:gd name="connsiteX8" fmla="*/ 12192000 w 12192000"/>
              <a:gd name="connsiteY8" fmla="*/ 2347064 h 2347064"/>
              <a:gd name="connsiteX9" fmla="*/ 0 w 12192000"/>
              <a:gd name="connsiteY9" fmla="*/ 2347064 h 2347064"/>
              <a:gd name="connsiteX10" fmla="*/ 0 w 12192000"/>
              <a:gd name="connsiteY10" fmla="*/ 1636777 h 2347064"/>
              <a:gd name="connsiteX11" fmla="*/ 0 w 12192000"/>
              <a:gd name="connsiteY11" fmla="*/ 1534149 h 2347064"/>
              <a:gd name="connsiteX12" fmla="*/ 0 w 12192000"/>
              <a:gd name="connsiteY12" fmla="*/ 714139 h 2347064"/>
            </a:gdLst>
            <a:ahLst/>
            <a:cxnLst/>
            <a:rect l="l" t="t" r="r" b="b"/>
            <a:pathLst>
              <a:path w="12192000" h="2347064">
                <a:moveTo>
                  <a:pt x="0" y="0"/>
                </a:moveTo>
                <a:lnTo>
                  <a:pt x="636231" y="714139"/>
                </a:lnTo>
                <a:lnTo>
                  <a:pt x="11555769" y="714139"/>
                </a:lnTo>
                <a:lnTo>
                  <a:pt x="12192000" y="0"/>
                </a:lnTo>
                <a:lnTo>
                  <a:pt x="12192000" y="714139"/>
                </a:lnTo>
                <a:lnTo>
                  <a:pt x="12192000" y="759433"/>
                </a:lnTo>
                <a:lnTo>
                  <a:pt x="12192000" y="1534149"/>
                </a:lnTo>
                <a:lnTo>
                  <a:pt x="12192000" y="1636777"/>
                </a:lnTo>
                <a:lnTo>
                  <a:pt x="12192000" y="2347064"/>
                </a:lnTo>
                <a:lnTo>
                  <a:pt x="0" y="2347064"/>
                </a:lnTo>
                <a:lnTo>
                  <a:pt x="0" y="1636777"/>
                </a:lnTo>
                <a:lnTo>
                  <a:pt x="0" y="1534149"/>
                </a:lnTo>
                <a:lnTo>
                  <a:pt x="0" y="714139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73000"/>
                </a:schemeClr>
              </a:gs>
              <a:gs pos="100000">
                <a:schemeClr val="accent1">
                  <a:lumMod val="75000"/>
                  <a:alpha val="88000"/>
                </a:schemeClr>
              </a:gs>
            </a:gsLst>
            <a:lin ang="540000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88100" y="2036941"/>
            <a:ext cx="5072438" cy="3936810"/>
          </a:xfrm>
          <a:prstGeom prst="snip1Rect">
            <a:avLst>
              <a:gd name="adj" fmla="val 15301"/>
            </a:avLst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342900" dist="139700" algn="l" rotWithShape="0">
              <a:schemeClr val="accent2">
                <a:lumMod val="50000"/>
                <a:alpha val="11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146471" y="1700123"/>
            <a:ext cx="1948402" cy="184170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0800">
                <a:ln w="12700">
                  <a:noFill/>
                </a:ln>
                <a:solidFill>
                  <a:srgbClr val="F2F2F2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58165" y="1700137"/>
            <a:ext cx="5002373" cy="3652471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342900" dist="139700" algn="l" rotWithShape="0">
              <a:schemeClr val="accent2">
                <a:lumMod val="50000"/>
                <a:alpha val="11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212734" y="2358066"/>
            <a:ext cx="4056602" cy="91460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81738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开发工具与语言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228449" y="3372851"/>
            <a:ext cx="4461739" cy="159211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使用Visual Studio 2022</a:t>
            </a:r>
            <a:r>
              <a:rPr kumimoji="1" lang="zh-CN" altLang="en-US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和</a:t>
            </a: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CLion开发，C++语言结合</a:t>
            </a:r>
            <a:endParaRPr kumimoji="1" lang="en-US" altLang="zh-CN" sz="140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CMake</a:t>
            </a: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，实现图形绘制与变换。
Word用于文档编写，确保开发过程的规范性和可追溯性。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231463" y="2036941"/>
            <a:ext cx="5072438" cy="3936810"/>
          </a:xfrm>
          <a:prstGeom prst="snip1Rect">
            <a:avLst>
              <a:gd name="adj" fmla="val 15301"/>
            </a:avLst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342900" dist="139700" algn="l" rotWithShape="0">
              <a:schemeClr val="accent2">
                <a:lumMod val="50000"/>
                <a:alpha val="11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391571" y="1700123"/>
            <a:ext cx="2367502" cy="184170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0800">
                <a:ln w="12700">
                  <a:noFill/>
                </a:ln>
                <a:solidFill>
                  <a:srgbClr val="F2F2F2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298517" y="2041195"/>
            <a:ext cx="5002373" cy="3652471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342900" dist="139700" algn="l" rotWithShape="0">
              <a:schemeClr val="accent2">
                <a:lumMod val="50000"/>
                <a:alpha val="11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556146" y="2358026"/>
            <a:ext cx="4056602" cy="91460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81738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操作系统与辅助工具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556146" y="3372807"/>
            <a:ext cx="4461739" cy="159211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操作系统为Windows，提供稳定开发环境，满足不同开发需求。
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0" y="355669"/>
            <a:ext cx="720000" cy="576000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64394" y="355669"/>
            <a:ext cx="7519965" cy="576000"/>
          </a:xfrm>
          <a:custGeom>
            <a:avLst/>
            <a:gdLst>
              <a:gd name="connsiteX0" fmla="*/ 367854 w 7519965"/>
              <a:gd name="connsiteY0" fmla="*/ 503515 h 510950"/>
              <a:gd name="connsiteX1" fmla="*/ 0 w 7519965"/>
              <a:gd name="connsiteY1" fmla="*/ 0 h 510950"/>
              <a:gd name="connsiteX2" fmla="*/ 7519965 w 7519965"/>
              <a:gd name="connsiteY2" fmla="*/ 0 h 510950"/>
              <a:gd name="connsiteX3" fmla="*/ 7300522 w 7519965"/>
              <a:gd name="connsiteY3" fmla="*/ 510950 h 510950"/>
              <a:gd name="connsiteX4" fmla="*/ 367854 w 7519965"/>
              <a:gd name="connsiteY4" fmla="*/ 503515 h 510950"/>
            </a:gdLst>
            <a:ahLst/>
            <a:cxnLst/>
            <a:rect l="l" t="t" r="r" b="b"/>
            <a:pathLst>
              <a:path w="7519965" h="510950">
                <a:moveTo>
                  <a:pt x="367854" y="503515"/>
                </a:moveTo>
                <a:lnTo>
                  <a:pt x="0" y="0"/>
                </a:lnTo>
                <a:lnTo>
                  <a:pt x="7519965" y="0"/>
                </a:lnTo>
                <a:lnTo>
                  <a:pt x="7300522" y="510950"/>
                </a:lnTo>
                <a:lnTo>
                  <a:pt x="367854" y="50351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21832" y="409669"/>
            <a:ext cx="1053759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软件环境</a:t>
            </a: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7000"/>
          </a:blip>
          <a:srcRect l="209" t="10053" r="183" b="15562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V="1">
            <a:off x="8628008" y="0"/>
            <a:ext cx="3563992" cy="2181172"/>
          </a:xfrm>
          <a:custGeom>
            <a:avLst/>
            <a:gdLst>
              <a:gd name="connsiteX0" fmla="*/ 7273060 w 7739574"/>
              <a:gd name="connsiteY0" fmla="*/ 52 h 5014789"/>
              <a:gd name="connsiteX1" fmla="*/ 7631964 w 7739574"/>
              <a:gd name="connsiteY1" fmla="*/ 90705 h 5014789"/>
              <a:gd name="connsiteX2" fmla="*/ 7739574 w 7739574"/>
              <a:gd name="connsiteY2" fmla="*/ 141343 h 5014789"/>
              <a:gd name="connsiteX3" fmla="*/ 7739574 w 7739574"/>
              <a:gd name="connsiteY3" fmla="*/ 5014789 h 5014789"/>
              <a:gd name="connsiteX4" fmla="*/ 0 w 7739574"/>
              <a:gd name="connsiteY4" fmla="*/ 5014789 h 5014789"/>
              <a:gd name="connsiteX5" fmla="*/ 11383 w 7739574"/>
              <a:gd name="connsiteY5" fmla="*/ 4963174 h 5014789"/>
              <a:gd name="connsiteX6" fmla="*/ 525975 w 7739574"/>
              <a:gd name="connsiteY6" fmla="*/ 4310846 h 5014789"/>
              <a:gd name="connsiteX7" fmla="*/ 2891803 w 7739574"/>
              <a:gd name="connsiteY7" fmla="*/ 3962503 h 5014789"/>
              <a:gd name="connsiteX8" fmla="*/ 4299688 w 7739574"/>
              <a:gd name="connsiteY8" fmla="*/ 2032103 h 5014789"/>
              <a:gd name="connsiteX9" fmla="*/ 6201060 w 7739574"/>
              <a:gd name="connsiteY9" fmla="*/ 1669246 h 5014789"/>
              <a:gd name="connsiteX10" fmla="*/ 7173517 w 7739574"/>
              <a:gd name="connsiteY10" fmla="*/ 14618 h 5014789"/>
              <a:gd name="connsiteX11" fmla="*/ 7273060 w 7739574"/>
              <a:gd name="connsiteY11" fmla="*/ 52 h 5014789"/>
            </a:gdLst>
            <a:ahLst/>
            <a:cxnLst/>
            <a:rect l="l" t="t" r="r" b="b"/>
            <a:pathLst>
              <a:path w="7739574" h="5014789">
                <a:moveTo>
                  <a:pt x="7273060" y="52"/>
                </a:moveTo>
                <a:cubicBezTo>
                  <a:pt x="7378439" y="-1547"/>
                  <a:pt x="7500514" y="33980"/>
                  <a:pt x="7631964" y="90705"/>
                </a:cubicBezTo>
                <a:lnTo>
                  <a:pt x="7739574" y="141343"/>
                </a:lnTo>
                <a:lnTo>
                  <a:pt x="7739574" y="5014789"/>
                </a:lnTo>
                <a:lnTo>
                  <a:pt x="0" y="5014789"/>
                </a:lnTo>
                <a:lnTo>
                  <a:pt x="11383" y="4963174"/>
                </a:lnTo>
                <a:cubicBezTo>
                  <a:pt x="82041" y="4700256"/>
                  <a:pt x="217546" y="4466573"/>
                  <a:pt x="525975" y="4310846"/>
                </a:cubicBezTo>
                <a:cubicBezTo>
                  <a:pt x="1019460" y="4061684"/>
                  <a:pt x="2262851" y="4342293"/>
                  <a:pt x="2891803" y="3962503"/>
                </a:cubicBezTo>
                <a:cubicBezTo>
                  <a:pt x="3520755" y="3582713"/>
                  <a:pt x="3748145" y="2414312"/>
                  <a:pt x="4299688" y="2032103"/>
                </a:cubicBezTo>
                <a:cubicBezTo>
                  <a:pt x="4851231" y="1649894"/>
                  <a:pt x="5722089" y="2005493"/>
                  <a:pt x="6201060" y="1669246"/>
                </a:cubicBezTo>
                <a:cubicBezTo>
                  <a:pt x="6680031" y="1332999"/>
                  <a:pt x="6675193" y="164599"/>
                  <a:pt x="7173517" y="14618"/>
                </a:cubicBezTo>
                <a:cubicBezTo>
                  <a:pt x="7204662" y="5244"/>
                  <a:pt x="7237934" y="586"/>
                  <a:pt x="7273060" y="52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36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V="1">
            <a:off x="7787640" y="0"/>
            <a:ext cx="4524284" cy="1783062"/>
          </a:xfrm>
          <a:custGeom>
            <a:avLst/>
            <a:gdLst>
              <a:gd name="connsiteX0" fmla="*/ 7273060 w 7739574"/>
              <a:gd name="connsiteY0" fmla="*/ 52 h 5014789"/>
              <a:gd name="connsiteX1" fmla="*/ 7631964 w 7739574"/>
              <a:gd name="connsiteY1" fmla="*/ 90705 h 5014789"/>
              <a:gd name="connsiteX2" fmla="*/ 7739574 w 7739574"/>
              <a:gd name="connsiteY2" fmla="*/ 141343 h 5014789"/>
              <a:gd name="connsiteX3" fmla="*/ 7739574 w 7739574"/>
              <a:gd name="connsiteY3" fmla="*/ 5014789 h 5014789"/>
              <a:gd name="connsiteX4" fmla="*/ 0 w 7739574"/>
              <a:gd name="connsiteY4" fmla="*/ 5014789 h 5014789"/>
              <a:gd name="connsiteX5" fmla="*/ 11383 w 7739574"/>
              <a:gd name="connsiteY5" fmla="*/ 4963174 h 5014789"/>
              <a:gd name="connsiteX6" fmla="*/ 525975 w 7739574"/>
              <a:gd name="connsiteY6" fmla="*/ 4310846 h 5014789"/>
              <a:gd name="connsiteX7" fmla="*/ 2891803 w 7739574"/>
              <a:gd name="connsiteY7" fmla="*/ 3962503 h 5014789"/>
              <a:gd name="connsiteX8" fmla="*/ 4299688 w 7739574"/>
              <a:gd name="connsiteY8" fmla="*/ 2032103 h 5014789"/>
              <a:gd name="connsiteX9" fmla="*/ 6201060 w 7739574"/>
              <a:gd name="connsiteY9" fmla="*/ 1669246 h 5014789"/>
              <a:gd name="connsiteX10" fmla="*/ 7173517 w 7739574"/>
              <a:gd name="connsiteY10" fmla="*/ 14618 h 5014789"/>
              <a:gd name="connsiteX11" fmla="*/ 7273060 w 7739574"/>
              <a:gd name="connsiteY11" fmla="*/ 52 h 5014789"/>
            </a:gdLst>
            <a:ahLst/>
            <a:cxnLst/>
            <a:rect l="l" t="t" r="r" b="b"/>
            <a:pathLst>
              <a:path w="7739574" h="5014789">
                <a:moveTo>
                  <a:pt x="7273060" y="52"/>
                </a:moveTo>
                <a:cubicBezTo>
                  <a:pt x="7378439" y="-1547"/>
                  <a:pt x="7500514" y="33980"/>
                  <a:pt x="7631964" y="90705"/>
                </a:cubicBezTo>
                <a:lnTo>
                  <a:pt x="7739574" y="141343"/>
                </a:lnTo>
                <a:lnTo>
                  <a:pt x="7739574" y="5014789"/>
                </a:lnTo>
                <a:lnTo>
                  <a:pt x="0" y="5014789"/>
                </a:lnTo>
                <a:lnTo>
                  <a:pt x="11383" y="4963174"/>
                </a:lnTo>
                <a:cubicBezTo>
                  <a:pt x="82041" y="4700256"/>
                  <a:pt x="217546" y="4466573"/>
                  <a:pt x="525975" y="4310846"/>
                </a:cubicBezTo>
                <a:cubicBezTo>
                  <a:pt x="1019460" y="4061684"/>
                  <a:pt x="2262851" y="4342293"/>
                  <a:pt x="2891803" y="3962503"/>
                </a:cubicBezTo>
                <a:cubicBezTo>
                  <a:pt x="3520755" y="3582713"/>
                  <a:pt x="3748145" y="2414312"/>
                  <a:pt x="4299688" y="2032103"/>
                </a:cubicBezTo>
                <a:cubicBezTo>
                  <a:pt x="4851231" y="1649894"/>
                  <a:pt x="5722089" y="2005493"/>
                  <a:pt x="6201060" y="1669246"/>
                </a:cubicBezTo>
                <a:cubicBezTo>
                  <a:pt x="6680031" y="1332999"/>
                  <a:pt x="6675193" y="164599"/>
                  <a:pt x="7173517" y="14618"/>
                </a:cubicBezTo>
                <a:cubicBezTo>
                  <a:pt x="7204662" y="5244"/>
                  <a:pt x="7237934" y="586"/>
                  <a:pt x="7273060" y="52"/>
                </a:cubicBezTo>
                <a:close/>
              </a:path>
            </a:pathLst>
          </a:custGeom>
          <a:gradFill>
            <a:gsLst>
              <a:gs pos="25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956560" y="1371600"/>
            <a:ext cx="9235440" cy="423672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  <a:effectLst>
            <a:outerShdw blurRad="50800" dist="38100" dir="5400000" algn="t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-11430" y="6592532"/>
            <a:ext cx="12211685" cy="282918"/>
          </a:xfrm>
          <a:prstGeom prst="rect">
            <a:avLst/>
          </a:prstGeom>
          <a:solidFill>
            <a:schemeClr val="accent1">
              <a:lumMod val="40000"/>
              <a:lumOff val="60000"/>
              <a:alpha val="82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V="1">
            <a:off x="10604974" y="6009707"/>
            <a:ext cx="913926" cy="153538"/>
          </a:xfrm>
          <a:custGeom>
            <a:avLst/>
            <a:gdLst>
              <a:gd name="connsiteX0" fmla="*/ 741119 w 890768"/>
              <a:gd name="connsiteY0" fmla="*/ 0 h 149649"/>
              <a:gd name="connsiteX1" fmla="*/ 815944 w 890768"/>
              <a:gd name="connsiteY1" fmla="*/ 0 h 149649"/>
              <a:gd name="connsiteX2" fmla="*/ 890768 w 890768"/>
              <a:gd name="connsiteY2" fmla="*/ 74825 h 149649"/>
              <a:gd name="connsiteX3" fmla="*/ 815944 w 890768"/>
              <a:gd name="connsiteY3" fmla="*/ 149649 h 149649"/>
              <a:gd name="connsiteX4" fmla="*/ 741119 w 890768"/>
              <a:gd name="connsiteY4" fmla="*/ 149649 h 149649"/>
              <a:gd name="connsiteX5" fmla="*/ 815944 w 890768"/>
              <a:gd name="connsiteY5" fmla="*/ 74825 h 149649"/>
              <a:gd name="connsiteX6" fmla="*/ 555839 w 890768"/>
              <a:gd name="connsiteY6" fmla="*/ 0 h 149649"/>
              <a:gd name="connsiteX7" fmla="*/ 630664 w 890768"/>
              <a:gd name="connsiteY7" fmla="*/ 0 h 149649"/>
              <a:gd name="connsiteX8" fmla="*/ 705488 w 890768"/>
              <a:gd name="connsiteY8" fmla="*/ 74825 h 149649"/>
              <a:gd name="connsiteX9" fmla="*/ 630664 w 890768"/>
              <a:gd name="connsiteY9" fmla="*/ 149649 h 149649"/>
              <a:gd name="connsiteX10" fmla="*/ 555839 w 890768"/>
              <a:gd name="connsiteY10" fmla="*/ 149649 h 149649"/>
              <a:gd name="connsiteX11" fmla="*/ 630664 w 890768"/>
              <a:gd name="connsiteY11" fmla="*/ 74825 h 149649"/>
              <a:gd name="connsiteX12" fmla="*/ 370559 w 890768"/>
              <a:gd name="connsiteY12" fmla="*/ 0 h 149649"/>
              <a:gd name="connsiteX13" fmla="*/ 445384 w 890768"/>
              <a:gd name="connsiteY13" fmla="*/ 0 h 149649"/>
              <a:gd name="connsiteX14" fmla="*/ 520208 w 890768"/>
              <a:gd name="connsiteY14" fmla="*/ 74825 h 149649"/>
              <a:gd name="connsiteX15" fmla="*/ 445384 w 890768"/>
              <a:gd name="connsiteY15" fmla="*/ 149649 h 149649"/>
              <a:gd name="connsiteX16" fmla="*/ 370559 w 890768"/>
              <a:gd name="connsiteY16" fmla="*/ 149649 h 149649"/>
              <a:gd name="connsiteX17" fmla="*/ 445384 w 890768"/>
              <a:gd name="connsiteY17" fmla="*/ 74825 h 149649"/>
              <a:gd name="connsiteX18" fmla="*/ 185280 w 890768"/>
              <a:gd name="connsiteY18" fmla="*/ 0 h 149649"/>
              <a:gd name="connsiteX19" fmla="*/ 260105 w 890768"/>
              <a:gd name="connsiteY19" fmla="*/ 0 h 149649"/>
              <a:gd name="connsiteX20" fmla="*/ 334929 w 890768"/>
              <a:gd name="connsiteY20" fmla="*/ 74825 h 149649"/>
              <a:gd name="connsiteX21" fmla="*/ 260105 w 890768"/>
              <a:gd name="connsiteY21" fmla="*/ 149649 h 149649"/>
              <a:gd name="connsiteX22" fmla="*/ 185280 w 890768"/>
              <a:gd name="connsiteY22" fmla="*/ 149649 h 149649"/>
              <a:gd name="connsiteX23" fmla="*/ 260105 w 890768"/>
              <a:gd name="connsiteY23" fmla="*/ 74825 h 149649"/>
              <a:gd name="connsiteX24" fmla="*/ 0 w 890768"/>
              <a:gd name="connsiteY24" fmla="*/ 0 h 149649"/>
              <a:gd name="connsiteX25" fmla="*/ 74825 w 890768"/>
              <a:gd name="connsiteY25" fmla="*/ 0 h 149649"/>
              <a:gd name="connsiteX26" fmla="*/ 149649 w 890768"/>
              <a:gd name="connsiteY26" fmla="*/ 74825 h 149649"/>
              <a:gd name="connsiteX27" fmla="*/ 74825 w 890768"/>
              <a:gd name="connsiteY27" fmla="*/ 149649 h 149649"/>
              <a:gd name="connsiteX28" fmla="*/ 0 w 890768"/>
              <a:gd name="connsiteY28" fmla="*/ 149649 h 149649"/>
              <a:gd name="connsiteX29" fmla="*/ 74825 w 890768"/>
              <a:gd name="connsiteY29" fmla="*/ 74825 h 149649"/>
            </a:gdLst>
            <a:ahLst/>
            <a:cxnLst/>
            <a:rect l="l" t="t" r="r" b="b"/>
            <a:pathLst>
              <a:path w="890768" h="149649">
                <a:moveTo>
                  <a:pt x="741119" y="0"/>
                </a:moveTo>
                <a:lnTo>
                  <a:pt x="815944" y="0"/>
                </a:lnTo>
                <a:lnTo>
                  <a:pt x="890768" y="74825"/>
                </a:lnTo>
                <a:lnTo>
                  <a:pt x="815944" y="149649"/>
                </a:lnTo>
                <a:lnTo>
                  <a:pt x="741119" y="149649"/>
                </a:lnTo>
                <a:lnTo>
                  <a:pt x="815944" y="74825"/>
                </a:lnTo>
                <a:close/>
                <a:moveTo>
                  <a:pt x="555839" y="0"/>
                </a:moveTo>
                <a:lnTo>
                  <a:pt x="630664" y="0"/>
                </a:lnTo>
                <a:lnTo>
                  <a:pt x="705488" y="74825"/>
                </a:lnTo>
                <a:lnTo>
                  <a:pt x="630664" y="149649"/>
                </a:lnTo>
                <a:lnTo>
                  <a:pt x="555839" y="149649"/>
                </a:lnTo>
                <a:lnTo>
                  <a:pt x="630664" y="74825"/>
                </a:lnTo>
                <a:close/>
                <a:moveTo>
                  <a:pt x="370559" y="0"/>
                </a:moveTo>
                <a:lnTo>
                  <a:pt x="445384" y="0"/>
                </a:lnTo>
                <a:lnTo>
                  <a:pt x="520208" y="74825"/>
                </a:lnTo>
                <a:lnTo>
                  <a:pt x="445384" y="149649"/>
                </a:lnTo>
                <a:lnTo>
                  <a:pt x="370559" y="149649"/>
                </a:lnTo>
                <a:lnTo>
                  <a:pt x="445384" y="74825"/>
                </a:lnTo>
                <a:close/>
                <a:moveTo>
                  <a:pt x="185280" y="0"/>
                </a:moveTo>
                <a:lnTo>
                  <a:pt x="260105" y="0"/>
                </a:lnTo>
                <a:lnTo>
                  <a:pt x="334929" y="74825"/>
                </a:lnTo>
                <a:lnTo>
                  <a:pt x="260105" y="149649"/>
                </a:lnTo>
                <a:lnTo>
                  <a:pt x="185280" y="149649"/>
                </a:lnTo>
                <a:lnTo>
                  <a:pt x="260105" y="74825"/>
                </a:lnTo>
                <a:close/>
                <a:moveTo>
                  <a:pt x="0" y="0"/>
                </a:moveTo>
                <a:lnTo>
                  <a:pt x="74825" y="0"/>
                </a:lnTo>
                <a:lnTo>
                  <a:pt x="149649" y="74825"/>
                </a:lnTo>
                <a:lnTo>
                  <a:pt x="74825" y="149649"/>
                </a:lnTo>
                <a:lnTo>
                  <a:pt x="0" y="149649"/>
                </a:lnTo>
                <a:lnTo>
                  <a:pt x="74825" y="74825"/>
                </a:lnTo>
                <a:close/>
              </a:path>
            </a:pathLst>
          </a:cu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8" name="标题 1"/>
          <p:cNvCxnSpPr/>
          <p:nvPr/>
        </p:nvCxnSpPr>
        <p:spPr>
          <a:xfrm>
            <a:off x="7094764" y="6086476"/>
            <a:ext cx="3286690" cy="0"/>
          </a:xfrm>
          <a:prstGeom prst="line">
            <a:avLst/>
          </a:prstGeom>
          <a:noFill/>
          <a:ln w="31750" cap="sq">
            <a:gradFill>
              <a:gsLst>
                <a:gs pos="11000">
                  <a:schemeClr val="accent1"/>
                </a:gs>
                <a:gs pos="90000">
                  <a:schemeClr val="accent1">
                    <a:alpha val="0"/>
                  </a:schemeClr>
                </a:gs>
              </a:gsLst>
              <a:lin ang="10800000" scaled="0"/>
            </a:gradFill>
            <a:miter/>
          </a:ln>
        </p:spPr>
      </p:cxnSp>
      <p:sp>
        <p:nvSpPr>
          <p:cNvPr id="9" name="标题 1"/>
          <p:cNvSpPr txBox="1"/>
          <p:nvPr/>
        </p:nvSpPr>
        <p:spPr>
          <a:xfrm flipH="1">
            <a:off x="8469730" y="1569720"/>
            <a:ext cx="1704088" cy="1806588"/>
          </a:xfrm>
          <a:custGeom>
            <a:avLst/>
            <a:gdLst>
              <a:gd name="connsiteX0" fmla="*/ 604434 w 1208868"/>
              <a:gd name="connsiteY0" fmla="*/ 424748 h 1208868"/>
              <a:gd name="connsiteX1" fmla="*/ 424748 w 1208868"/>
              <a:gd name="connsiteY1" fmla="*/ 604434 h 1208868"/>
              <a:gd name="connsiteX2" fmla="*/ 604434 w 1208868"/>
              <a:gd name="connsiteY2" fmla="*/ 784120 h 1208868"/>
              <a:gd name="connsiteX3" fmla="*/ 784120 w 1208868"/>
              <a:gd name="connsiteY3" fmla="*/ 604434 h 1208868"/>
              <a:gd name="connsiteX4" fmla="*/ 604434 w 1208868"/>
              <a:gd name="connsiteY4" fmla="*/ 424748 h 1208868"/>
              <a:gd name="connsiteX5" fmla="*/ 604434 w 1208868"/>
              <a:gd name="connsiteY5" fmla="*/ 302218 h 1208868"/>
              <a:gd name="connsiteX6" fmla="*/ 906650 w 1208868"/>
              <a:gd name="connsiteY6" fmla="*/ 604434 h 1208868"/>
              <a:gd name="connsiteX7" fmla="*/ 604434 w 1208868"/>
              <a:gd name="connsiteY7" fmla="*/ 906650 h 1208868"/>
              <a:gd name="connsiteX8" fmla="*/ 302218 w 1208868"/>
              <a:gd name="connsiteY8" fmla="*/ 604434 h 1208868"/>
              <a:gd name="connsiteX9" fmla="*/ 604434 w 1208868"/>
              <a:gd name="connsiteY9" fmla="*/ 302218 h 1208868"/>
              <a:gd name="connsiteX10" fmla="*/ 604434 w 1208868"/>
              <a:gd name="connsiteY10" fmla="*/ 167900 h 1208868"/>
              <a:gd name="connsiteX11" fmla="*/ 167900 w 1208868"/>
              <a:gd name="connsiteY11" fmla="*/ 604434 h 1208868"/>
              <a:gd name="connsiteX12" fmla="*/ 604434 w 1208868"/>
              <a:gd name="connsiteY12" fmla="*/ 1040968 h 1208868"/>
              <a:gd name="connsiteX13" fmla="*/ 1040968 w 1208868"/>
              <a:gd name="connsiteY13" fmla="*/ 604434 h 1208868"/>
              <a:gd name="connsiteX14" fmla="*/ 604434 w 1208868"/>
              <a:gd name="connsiteY14" fmla="*/ 167900 h 1208868"/>
              <a:gd name="connsiteX15" fmla="*/ 604434 w 1208868"/>
              <a:gd name="connsiteY15" fmla="*/ 0 h 1208868"/>
              <a:gd name="connsiteX16" fmla="*/ 1208868 w 1208868"/>
              <a:gd name="connsiteY16" fmla="*/ 604434 h 1208868"/>
              <a:gd name="connsiteX17" fmla="*/ 604434 w 1208868"/>
              <a:gd name="connsiteY17" fmla="*/ 1208868 h 1208868"/>
              <a:gd name="connsiteX18" fmla="*/ 0 w 1208868"/>
              <a:gd name="connsiteY18" fmla="*/ 604434 h 1208868"/>
              <a:gd name="connsiteX19" fmla="*/ 604434 w 1208868"/>
              <a:gd name="connsiteY19" fmla="*/ 0 h 1208868"/>
            </a:gdLst>
            <a:ahLst/>
            <a:cxnLst/>
            <a:rect l="l" t="t" r="r" b="b"/>
            <a:pathLst>
              <a:path w="1208868" h="1208868">
                <a:moveTo>
                  <a:pt x="604434" y="424748"/>
                </a:moveTo>
                <a:cubicBezTo>
                  <a:pt x="505196" y="424748"/>
                  <a:pt x="424748" y="505196"/>
                  <a:pt x="424748" y="604434"/>
                </a:cubicBezTo>
                <a:cubicBezTo>
                  <a:pt x="424748" y="703672"/>
                  <a:pt x="505196" y="784120"/>
                  <a:pt x="604434" y="784120"/>
                </a:cubicBezTo>
                <a:cubicBezTo>
                  <a:pt x="703672" y="784120"/>
                  <a:pt x="784120" y="703672"/>
                  <a:pt x="784120" y="604434"/>
                </a:cubicBezTo>
                <a:cubicBezTo>
                  <a:pt x="784120" y="505196"/>
                  <a:pt x="703672" y="424748"/>
                  <a:pt x="604434" y="424748"/>
                </a:cubicBezTo>
                <a:close/>
                <a:moveTo>
                  <a:pt x="604434" y="302218"/>
                </a:moveTo>
                <a:cubicBezTo>
                  <a:pt x="771343" y="302218"/>
                  <a:pt x="906650" y="437525"/>
                  <a:pt x="906650" y="604434"/>
                </a:cubicBezTo>
                <a:cubicBezTo>
                  <a:pt x="906650" y="771343"/>
                  <a:pt x="771343" y="906650"/>
                  <a:pt x="604434" y="906650"/>
                </a:cubicBezTo>
                <a:cubicBezTo>
                  <a:pt x="437525" y="906650"/>
                  <a:pt x="302218" y="771343"/>
                  <a:pt x="302218" y="604434"/>
                </a:cubicBezTo>
                <a:cubicBezTo>
                  <a:pt x="302218" y="437525"/>
                  <a:pt x="437525" y="302218"/>
                  <a:pt x="604434" y="302218"/>
                </a:cubicBezTo>
                <a:close/>
                <a:moveTo>
                  <a:pt x="604434" y="167900"/>
                </a:moveTo>
                <a:cubicBezTo>
                  <a:pt x="363343" y="167900"/>
                  <a:pt x="167900" y="363343"/>
                  <a:pt x="167900" y="604434"/>
                </a:cubicBezTo>
                <a:cubicBezTo>
                  <a:pt x="167900" y="845525"/>
                  <a:pt x="363343" y="1040968"/>
                  <a:pt x="604434" y="1040968"/>
                </a:cubicBezTo>
                <a:cubicBezTo>
                  <a:pt x="845525" y="1040968"/>
                  <a:pt x="1040968" y="845525"/>
                  <a:pt x="1040968" y="604434"/>
                </a:cubicBezTo>
                <a:cubicBezTo>
                  <a:pt x="1040968" y="363343"/>
                  <a:pt x="845525" y="167900"/>
                  <a:pt x="604434" y="167900"/>
                </a:cubicBezTo>
                <a:close/>
                <a:moveTo>
                  <a:pt x="604434" y="0"/>
                </a:moveTo>
                <a:cubicBezTo>
                  <a:pt x="938254" y="0"/>
                  <a:pt x="1208868" y="270614"/>
                  <a:pt x="1208868" y="604434"/>
                </a:cubicBezTo>
                <a:cubicBezTo>
                  <a:pt x="1208868" y="938254"/>
                  <a:pt x="938254" y="1208868"/>
                  <a:pt x="604434" y="1208868"/>
                </a:cubicBezTo>
                <a:cubicBezTo>
                  <a:pt x="270614" y="1208868"/>
                  <a:pt x="0" y="938254"/>
                  <a:pt x="0" y="604434"/>
                </a:cubicBezTo>
                <a:cubicBezTo>
                  <a:pt x="0" y="270614"/>
                  <a:pt x="270614" y="0"/>
                  <a:pt x="604434" y="0"/>
                </a:cubicBezTo>
                <a:close/>
              </a:path>
            </a:pathLst>
          </a:custGeom>
          <a:gradFill>
            <a:gsLst>
              <a:gs pos="24000">
                <a:schemeClr val="bg1">
                  <a:alpha val="0"/>
                </a:schemeClr>
              </a:gs>
              <a:gs pos="100000">
                <a:schemeClr val="accent1"/>
              </a:gs>
            </a:gsLst>
            <a:lin ang="189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0800000">
            <a:off x="11471848" y="2719263"/>
            <a:ext cx="952624" cy="1323330"/>
          </a:xfrm>
          <a:prstGeom prst="chevron">
            <a:avLst>
              <a:gd name="adj" fmla="val 60879"/>
            </a:avLst>
          </a:prstGeom>
          <a:solidFill>
            <a:schemeClr val="bg1">
              <a:lumMod val="75000"/>
              <a:alpha val="43000"/>
            </a:schemeClr>
          </a:soli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0800000">
            <a:off x="11614070" y="2578100"/>
            <a:ext cx="1155860" cy="1605656"/>
          </a:xfrm>
          <a:prstGeom prst="chevron">
            <a:avLst>
              <a:gd name="adj" fmla="val 60879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934258" y="-742949"/>
            <a:ext cx="2584642" cy="40233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10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695802" y="3323330"/>
            <a:ext cx="4823098" cy="14325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3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实验原理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218818" y="4957644"/>
            <a:ext cx="1293858" cy="615002"/>
          </a:xfrm>
          <a:prstGeom prst="roundRect">
            <a:avLst>
              <a:gd name="adj" fmla="val 50000"/>
            </a:avLst>
          </a:prstGeom>
          <a:gradFill>
            <a:gsLst>
              <a:gs pos="2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173818" y="5100036"/>
            <a:ext cx="1425828" cy="3302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DESIGN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668994" y="-23048"/>
            <a:ext cx="4951753" cy="6878696"/>
          </a:xfrm>
          <a:prstGeom prst="chevron">
            <a:avLst>
              <a:gd name="adj" fmla="val 60879"/>
            </a:avLst>
          </a:prstGeom>
          <a:solidFill>
            <a:schemeClr val="accent1">
              <a:lumMod val="20000"/>
              <a:lumOff val="80000"/>
              <a:alpha val="63000"/>
            </a:schemeClr>
          </a:soli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333714" y="-23048"/>
            <a:ext cx="4951753" cy="6878696"/>
          </a:xfrm>
          <a:prstGeom prst="chevron">
            <a:avLst>
              <a:gd name="adj" fmla="val 60879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3496657">
            <a:off x="4321163" y="2660205"/>
            <a:ext cx="1497543" cy="1497542"/>
          </a:xfrm>
          <a:custGeom>
            <a:avLst/>
            <a:gdLst>
              <a:gd name="connsiteX0" fmla="*/ 72353 w 1497543"/>
              <a:gd name="connsiteY0" fmla="*/ 72351 h 1497542"/>
              <a:gd name="connsiteX1" fmla="*/ 84766 w 1497543"/>
              <a:gd name="connsiteY1" fmla="*/ 42382 h 1497542"/>
              <a:gd name="connsiteX2" fmla="*/ 42383 w 1497543"/>
              <a:gd name="connsiteY2" fmla="*/ 0 h 1497542"/>
              <a:gd name="connsiteX3" fmla="*/ 0 w 1497543"/>
              <a:gd name="connsiteY3" fmla="*/ 42382 h 1497542"/>
              <a:gd name="connsiteX4" fmla="*/ 42383 w 1497543"/>
              <a:gd name="connsiteY4" fmla="*/ 84765 h 1497542"/>
              <a:gd name="connsiteX5" fmla="*/ 72353 w 1497543"/>
              <a:gd name="connsiteY5" fmla="*/ 72351 h 1497542"/>
              <a:gd name="connsiteX6" fmla="*/ 72353 w 1497543"/>
              <a:gd name="connsiteY6" fmla="*/ 354906 h 1497542"/>
              <a:gd name="connsiteX7" fmla="*/ 84767 w 1497543"/>
              <a:gd name="connsiteY7" fmla="*/ 324937 h 1497542"/>
              <a:gd name="connsiteX8" fmla="*/ 42384 w 1497543"/>
              <a:gd name="connsiteY8" fmla="*/ 282555 h 1497542"/>
              <a:gd name="connsiteX9" fmla="*/ 0 w 1497543"/>
              <a:gd name="connsiteY9" fmla="*/ 324937 h 1497542"/>
              <a:gd name="connsiteX10" fmla="*/ 42384 w 1497543"/>
              <a:gd name="connsiteY10" fmla="*/ 367320 h 1497542"/>
              <a:gd name="connsiteX11" fmla="*/ 72353 w 1497543"/>
              <a:gd name="connsiteY11" fmla="*/ 354906 h 1497542"/>
              <a:gd name="connsiteX12" fmla="*/ 354908 w 1497543"/>
              <a:gd name="connsiteY12" fmla="*/ 354906 h 1497542"/>
              <a:gd name="connsiteX13" fmla="*/ 367322 w 1497543"/>
              <a:gd name="connsiteY13" fmla="*/ 324937 h 1497542"/>
              <a:gd name="connsiteX14" fmla="*/ 324938 w 1497543"/>
              <a:gd name="connsiteY14" fmla="*/ 282554 h 1497542"/>
              <a:gd name="connsiteX15" fmla="*/ 282556 w 1497543"/>
              <a:gd name="connsiteY15" fmla="*/ 324937 h 1497542"/>
              <a:gd name="connsiteX16" fmla="*/ 324939 w 1497543"/>
              <a:gd name="connsiteY16" fmla="*/ 367320 h 1497542"/>
              <a:gd name="connsiteX17" fmla="*/ 354908 w 1497543"/>
              <a:gd name="connsiteY17" fmla="*/ 354906 h 1497542"/>
              <a:gd name="connsiteX18" fmla="*/ 72353 w 1497543"/>
              <a:gd name="connsiteY18" fmla="*/ 637462 h 1497542"/>
              <a:gd name="connsiteX19" fmla="*/ 84766 w 1497543"/>
              <a:gd name="connsiteY19" fmla="*/ 607493 h 1497542"/>
              <a:gd name="connsiteX20" fmla="*/ 42383 w 1497543"/>
              <a:gd name="connsiteY20" fmla="*/ 565110 h 1497542"/>
              <a:gd name="connsiteX21" fmla="*/ 0 w 1497543"/>
              <a:gd name="connsiteY21" fmla="*/ 607493 h 1497542"/>
              <a:gd name="connsiteX22" fmla="*/ 42383 w 1497543"/>
              <a:gd name="connsiteY22" fmla="*/ 649876 h 1497542"/>
              <a:gd name="connsiteX23" fmla="*/ 72353 w 1497543"/>
              <a:gd name="connsiteY23" fmla="*/ 637462 h 1497542"/>
              <a:gd name="connsiteX24" fmla="*/ 354908 w 1497543"/>
              <a:gd name="connsiteY24" fmla="*/ 637462 h 1497542"/>
              <a:gd name="connsiteX25" fmla="*/ 367321 w 1497543"/>
              <a:gd name="connsiteY25" fmla="*/ 607493 h 1497542"/>
              <a:gd name="connsiteX26" fmla="*/ 324938 w 1497543"/>
              <a:gd name="connsiteY26" fmla="*/ 565110 h 1497542"/>
              <a:gd name="connsiteX27" fmla="*/ 282555 w 1497543"/>
              <a:gd name="connsiteY27" fmla="*/ 607493 h 1497542"/>
              <a:gd name="connsiteX28" fmla="*/ 324938 w 1497543"/>
              <a:gd name="connsiteY28" fmla="*/ 649876 h 1497542"/>
              <a:gd name="connsiteX29" fmla="*/ 354908 w 1497543"/>
              <a:gd name="connsiteY29" fmla="*/ 637462 h 1497542"/>
              <a:gd name="connsiteX30" fmla="*/ 72353 w 1497543"/>
              <a:gd name="connsiteY30" fmla="*/ 920017 h 1497542"/>
              <a:gd name="connsiteX31" fmla="*/ 84766 w 1497543"/>
              <a:gd name="connsiteY31" fmla="*/ 890048 h 1497542"/>
              <a:gd name="connsiteX32" fmla="*/ 42383 w 1497543"/>
              <a:gd name="connsiteY32" fmla="*/ 847665 h 1497542"/>
              <a:gd name="connsiteX33" fmla="*/ 0 w 1497543"/>
              <a:gd name="connsiteY33" fmla="*/ 890048 h 1497542"/>
              <a:gd name="connsiteX34" fmla="*/ 42384 w 1497543"/>
              <a:gd name="connsiteY34" fmla="*/ 932431 h 1497542"/>
              <a:gd name="connsiteX35" fmla="*/ 72353 w 1497543"/>
              <a:gd name="connsiteY35" fmla="*/ 920017 h 1497542"/>
              <a:gd name="connsiteX36" fmla="*/ 637463 w 1497543"/>
              <a:gd name="connsiteY36" fmla="*/ 637463 h 1497542"/>
              <a:gd name="connsiteX37" fmla="*/ 649877 w 1497543"/>
              <a:gd name="connsiteY37" fmla="*/ 607493 h 1497542"/>
              <a:gd name="connsiteX38" fmla="*/ 607494 w 1497543"/>
              <a:gd name="connsiteY38" fmla="*/ 565110 h 1497542"/>
              <a:gd name="connsiteX39" fmla="*/ 565111 w 1497543"/>
              <a:gd name="connsiteY39" fmla="*/ 607493 h 1497542"/>
              <a:gd name="connsiteX40" fmla="*/ 607494 w 1497543"/>
              <a:gd name="connsiteY40" fmla="*/ 649876 h 1497542"/>
              <a:gd name="connsiteX41" fmla="*/ 637463 w 1497543"/>
              <a:gd name="connsiteY41" fmla="*/ 637463 h 1497542"/>
              <a:gd name="connsiteX42" fmla="*/ 354908 w 1497543"/>
              <a:gd name="connsiteY42" fmla="*/ 920017 h 1497542"/>
              <a:gd name="connsiteX43" fmla="*/ 367321 w 1497543"/>
              <a:gd name="connsiteY43" fmla="*/ 890048 h 1497542"/>
              <a:gd name="connsiteX44" fmla="*/ 324938 w 1497543"/>
              <a:gd name="connsiteY44" fmla="*/ 847665 h 1497542"/>
              <a:gd name="connsiteX45" fmla="*/ 282555 w 1497543"/>
              <a:gd name="connsiteY45" fmla="*/ 890048 h 1497542"/>
              <a:gd name="connsiteX46" fmla="*/ 324939 w 1497543"/>
              <a:gd name="connsiteY46" fmla="*/ 932431 h 1497542"/>
              <a:gd name="connsiteX47" fmla="*/ 354908 w 1497543"/>
              <a:gd name="connsiteY47" fmla="*/ 920017 h 1497542"/>
              <a:gd name="connsiteX48" fmla="*/ 72352 w 1497543"/>
              <a:gd name="connsiteY48" fmla="*/ 1202573 h 1497542"/>
              <a:gd name="connsiteX49" fmla="*/ 84766 w 1497543"/>
              <a:gd name="connsiteY49" fmla="*/ 1172604 h 1497542"/>
              <a:gd name="connsiteX50" fmla="*/ 42383 w 1497543"/>
              <a:gd name="connsiteY50" fmla="*/ 1130221 h 1497542"/>
              <a:gd name="connsiteX51" fmla="*/ 0 w 1497543"/>
              <a:gd name="connsiteY51" fmla="*/ 1172604 h 1497542"/>
              <a:gd name="connsiteX52" fmla="*/ 42383 w 1497543"/>
              <a:gd name="connsiteY52" fmla="*/ 1214987 h 1497542"/>
              <a:gd name="connsiteX53" fmla="*/ 72352 w 1497543"/>
              <a:gd name="connsiteY53" fmla="*/ 1202573 h 1497542"/>
              <a:gd name="connsiteX54" fmla="*/ 637464 w 1497543"/>
              <a:gd name="connsiteY54" fmla="*/ 920017 h 1497542"/>
              <a:gd name="connsiteX55" fmla="*/ 649877 w 1497543"/>
              <a:gd name="connsiteY55" fmla="*/ 890048 h 1497542"/>
              <a:gd name="connsiteX56" fmla="*/ 607494 w 1497543"/>
              <a:gd name="connsiteY56" fmla="*/ 847665 h 1497542"/>
              <a:gd name="connsiteX57" fmla="*/ 565111 w 1497543"/>
              <a:gd name="connsiteY57" fmla="*/ 890048 h 1497542"/>
              <a:gd name="connsiteX58" fmla="*/ 607494 w 1497543"/>
              <a:gd name="connsiteY58" fmla="*/ 932431 h 1497542"/>
              <a:gd name="connsiteX59" fmla="*/ 637464 w 1497543"/>
              <a:gd name="connsiteY59" fmla="*/ 920017 h 1497542"/>
              <a:gd name="connsiteX60" fmla="*/ 354907 w 1497543"/>
              <a:gd name="connsiteY60" fmla="*/ 1202573 h 1497542"/>
              <a:gd name="connsiteX61" fmla="*/ 367321 w 1497543"/>
              <a:gd name="connsiteY61" fmla="*/ 1172604 h 1497542"/>
              <a:gd name="connsiteX62" fmla="*/ 324938 w 1497543"/>
              <a:gd name="connsiteY62" fmla="*/ 1130221 h 1497542"/>
              <a:gd name="connsiteX63" fmla="*/ 282555 w 1497543"/>
              <a:gd name="connsiteY63" fmla="*/ 1172604 h 1497542"/>
              <a:gd name="connsiteX64" fmla="*/ 324938 w 1497543"/>
              <a:gd name="connsiteY64" fmla="*/ 1214987 h 1497542"/>
              <a:gd name="connsiteX65" fmla="*/ 354907 w 1497543"/>
              <a:gd name="connsiteY65" fmla="*/ 1202573 h 1497542"/>
              <a:gd name="connsiteX66" fmla="*/ 72353 w 1497543"/>
              <a:gd name="connsiteY66" fmla="*/ 1485128 h 1497542"/>
              <a:gd name="connsiteX67" fmla="*/ 84766 w 1497543"/>
              <a:gd name="connsiteY67" fmla="*/ 1455159 h 1497542"/>
              <a:gd name="connsiteX68" fmla="*/ 42383 w 1497543"/>
              <a:gd name="connsiteY68" fmla="*/ 1412776 h 1497542"/>
              <a:gd name="connsiteX69" fmla="*/ 0 w 1497543"/>
              <a:gd name="connsiteY69" fmla="*/ 1455159 h 1497542"/>
              <a:gd name="connsiteX70" fmla="*/ 42383 w 1497543"/>
              <a:gd name="connsiteY70" fmla="*/ 1497542 h 1497542"/>
              <a:gd name="connsiteX71" fmla="*/ 72353 w 1497543"/>
              <a:gd name="connsiteY71" fmla="*/ 1485128 h 1497542"/>
              <a:gd name="connsiteX72" fmla="*/ 920019 w 1497543"/>
              <a:gd name="connsiteY72" fmla="*/ 920017 h 1497542"/>
              <a:gd name="connsiteX73" fmla="*/ 932432 w 1497543"/>
              <a:gd name="connsiteY73" fmla="*/ 890048 h 1497542"/>
              <a:gd name="connsiteX74" fmla="*/ 890049 w 1497543"/>
              <a:gd name="connsiteY74" fmla="*/ 847665 h 1497542"/>
              <a:gd name="connsiteX75" fmla="*/ 847666 w 1497543"/>
              <a:gd name="connsiteY75" fmla="*/ 890048 h 1497542"/>
              <a:gd name="connsiteX76" fmla="*/ 890049 w 1497543"/>
              <a:gd name="connsiteY76" fmla="*/ 932431 h 1497542"/>
              <a:gd name="connsiteX77" fmla="*/ 920019 w 1497543"/>
              <a:gd name="connsiteY77" fmla="*/ 920017 h 1497542"/>
              <a:gd name="connsiteX78" fmla="*/ 637463 w 1497543"/>
              <a:gd name="connsiteY78" fmla="*/ 1202573 h 1497542"/>
              <a:gd name="connsiteX79" fmla="*/ 649877 w 1497543"/>
              <a:gd name="connsiteY79" fmla="*/ 1172604 h 1497542"/>
              <a:gd name="connsiteX80" fmla="*/ 607494 w 1497543"/>
              <a:gd name="connsiteY80" fmla="*/ 1130221 h 1497542"/>
              <a:gd name="connsiteX81" fmla="*/ 565111 w 1497543"/>
              <a:gd name="connsiteY81" fmla="*/ 1172604 h 1497542"/>
              <a:gd name="connsiteX82" fmla="*/ 607494 w 1497543"/>
              <a:gd name="connsiteY82" fmla="*/ 1214987 h 1497542"/>
              <a:gd name="connsiteX83" fmla="*/ 637463 w 1497543"/>
              <a:gd name="connsiteY83" fmla="*/ 1202573 h 1497542"/>
              <a:gd name="connsiteX84" fmla="*/ 354908 w 1497543"/>
              <a:gd name="connsiteY84" fmla="*/ 1485128 h 1497542"/>
              <a:gd name="connsiteX85" fmla="*/ 367321 w 1497543"/>
              <a:gd name="connsiteY85" fmla="*/ 1455159 h 1497542"/>
              <a:gd name="connsiteX86" fmla="*/ 324938 w 1497543"/>
              <a:gd name="connsiteY86" fmla="*/ 1412776 h 1497542"/>
              <a:gd name="connsiteX87" fmla="*/ 282555 w 1497543"/>
              <a:gd name="connsiteY87" fmla="*/ 1455159 h 1497542"/>
              <a:gd name="connsiteX88" fmla="*/ 324939 w 1497543"/>
              <a:gd name="connsiteY88" fmla="*/ 1497542 h 1497542"/>
              <a:gd name="connsiteX89" fmla="*/ 354908 w 1497543"/>
              <a:gd name="connsiteY89" fmla="*/ 1485128 h 1497542"/>
              <a:gd name="connsiteX90" fmla="*/ 920018 w 1497543"/>
              <a:gd name="connsiteY90" fmla="*/ 1202573 h 1497542"/>
              <a:gd name="connsiteX91" fmla="*/ 932432 w 1497543"/>
              <a:gd name="connsiteY91" fmla="*/ 1172604 h 1497542"/>
              <a:gd name="connsiteX92" fmla="*/ 890049 w 1497543"/>
              <a:gd name="connsiteY92" fmla="*/ 1130221 h 1497542"/>
              <a:gd name="connsiteX93" fmla="*/ 847666 w 1497543"/>
              <a:gd name="connsiteY93" fmla="*/ 1172604 h 1497542"/>
              <a:gd name="connsiteX94" fmla="*/ 890049 w 1497543"/>
              <a:gd name="connsiteY94" fmla="*/ 1214987 h 1497542"/>
              <a:gd name="connsiteX95" fmla="*/ 920018 w 1497543"/>
              <a:gd name="connsiteY95" fmla="*/ 1202573 h 1497542"/>
              <a:gd name="connsiteX96" fmla="*/ 637464 w 1497543"/>
              <a:gd name="connsiteY96" fmla="*/ 1485128 h 1497542"/>
              <a:gd name="connsiteX97" fmla="*/ 649877 w 1497543"/>
              <a:gd name="connsiteY97" fmla="*/ 1455159 h 1497542"/>
              <a:gd name="connsiteX98" fmla="*/ 607494 w 1497543"/>
              <a:gd name="connsiteY98" fmla="*/ 1412776 h 1497542"/>
              <a:gd name="connsiteX99" fmla="*/ 565111 w 1497543"/>
              <a:gd name="connsiteY99" fmla="*/ 1455159 h 1497542"/>
              <a:gd name="connsiteX100" fmla="*/ 607494 w 1497543"/>
              <a:gd name="connsiteY100" fmla="*/ 1497542 h 1497542"/>
              <a:gd name="connsiteX101" fmla="*/ 637464 w 1497543"/>
              <a:gd name="connsiteY101" fmla="*/ 1485128 h 1497542"/>
              <a:gd name="connsiteX102" fmla="*/ 1202574 w 1497543"/>
              <a:gd name="connsiteY102" fmla="*/ 1202573 h 1497542"/>
              <a:gd name="connsiteX103" fmla="*/ 1214988 w 1497543"/>
              <a:gd name="connsiteY103" fmla="*/ 1172604 h 1497542"/>
              <a:gd name="connsiteX104" fmla="*/ 1172605 w 1497543"/>
              <a:gd name="connsiteY104" fmla="*/ 1130221 h 1497542"/>
              <a:gd name="connsiteX105" fmla="*/ 1130222 w 1497543"/>
              <a:gd name="connsiteY105" fmla="*/ 1172604 h 1497542"/>
              <a:gd name="connsiteX106" fmla="*/ 1172605 w 1497543"/>
              <a:gd name="connsiteY106" fmla="*/ 1214987 h 1497542"/>
              <a:gd name="connsiteX107" fmla="*/ 1202574 w 1497543"/>
              <a:gd name="connsiteY107" fmla="*/ 1202573 h 1497542"/>
              <a:gd name="connsiteX108" fmla="*/ 920018 w 1497543"/>
              <a:gd name="connsiteY108" fmla="*/ 1485128 h 1497542"/>
              <a:gd name="connsiteX109" fmla="*/ 932432 w 1497543"/>
              <a:gd name="connsiteY109" fmla="*/ 1455159 h 1497542"/>
              <a:gd name="connsiteX110" fmla="*/ 890049 w 1497543"/>
              <a:gd name="connsiteY110" fmla="*/ 1412776 h 1497542"/>
              <a:gd name="connsiteX111" fmla="*/ 847666 w 1497543"/>
              <a:gd name="connsiteY111" fmla="*/ 1455159 h 1497542"/>
              <a:gd name="connsiteX112" fmla="*/ 890049 w 1497543"/>
              <a:gd name="connsiteY112" fmla="*/ 1497542 h 1497542"/>
              <a:gd name="connsiteX113" fmla="*/ 920018 w 1497543"/>
              <a:gd name="connsiteY113" fmla="*/ 1485128 h 1497542"/>
              <a:gd name="connsiteX114" fmla="*/ 1202574 w 1497543"/>
              <a:gd name="connsiteY114" fmla="*/ 1485128 h 1497542"/>
              <a:gd name="connsiteX115" fmla="*/ 1214988 w 1497543"/>
              <a:gd name="connsiteY115" fmla="*/ 1455159 h 1497542"/>
              <a:gd name="connsiteX116" fmla="*/ 1172605 w 1497543"/>
              <a:gd name="connsiteY116" fmla="*/ 1412776 h 1497542"/>
              <a:gd name="connsiteX117" fmla="*/ 1130222 w 1497543"/>
              <a:gd name="connsiteY117" fmla="*/ 1455159 h 1497542"/>
              <a:gd name="connsiteX118" fmla="*/ 1172605 w 1497543"/>
              <a:gd name="connsiteY118" fmla="*/ 1497542 h 1497542"/>
              <a:gd name="connsiteX119" fmla="*/ 1202574 w 1497543"/>
              <a:gd name="connsiteY119" fmla="*/ 1485128 h 1497542"/>
              <a:gd name="connsiteX120" fmla="*/ 1485129 w 1497543"/>
              <a:gd name="connsiteY120" fmla="*/ 1485128 h 1497542"/>
              <a:gd name="connsiteX121" fmla="*/ 1497543 w 1497543"/>
              <a:gd name="connsiteY121" fmla="*/ 1455159 h 1497542"/>
              <a:gd name="connsiteX122" fmla="*/ 1455160 w 1497543"/>
              <a:gd name="connsiteY122" fmla="*/ 1412776 h 1497542"/>
              <a:gd name="connsiteX123" fmla="*/ 1412777 w 1497543"/>
              <a:gd name="connsiteY123" fmla="*/ 1455159 h 1497542"/>
              <a:gd name="connsiteX124" fmla="*/ 1455160 w 1497543"/>
              <a:gd name="connsiteY124" fmla="*/ 1497542 h 1497542"/>
              <a:gd name="connsiteX125" fmla="*/ 1485129 w 1497543"/>
              <a:gd name="connsiteY125" fmla="*/ 1485128 h 1497542"/>
            </a:gdLst>
            <a:ahLst/>
            <a:cxnLst/>
            <a:rect l="l" t="t" r="r" b="b"/>
            <a:pathLst>
              <a:path w="1497543" h="1497542">
                <a:moveTo>
                  <a:pt x="72353" y="72351"/>
                </a:moveTo>
                <a:cubicBezTo>
                  <a:pt x="80022" y="64682"/>
                  <a:pt x="84766" y="54086"/>
                  <a:pt x="84766" y="42382"/>
                </a:cubicBezTo>
                <a:cubicBezTo>
                  <a:pt x="84766" y="18975"/>
                  <a:pt x="65790" y="-1"/>
                  <a:pt x="42383" y="0"/>
                </a:cubicBezTo>
                <a:cubicBezTo>
                  <a:pt x="18976" y="-1"/>
                  <a:pt x="0" y="18975"/>
                  <a:pt x="0" y="42382"/>
                </a:cubicBezTo>
                <a:cubicBezTo>
                  <a:pt x="0" y="65789"/>
                  <a:pt x="18976" y="84765"/>
                  <a:pt x="42383" y="84765"/>
                </a:cubicBezTo>
                <a:cubicBezTo>
                  <a:pt x="54087" y="84766"/>
                  <a:pt x="64683" y="80021"/>
                  <a:pt x="72353" y="72351"/>
                </a:cubicBezTo>
                <a:close/>
                <a:moveTo>
                  <a:pt x="72353" y="354906"/>
                </a:moveTo>
                <a:cubicBezTo>
                  <a:pt x="80023" y="347237"/>
                  <a:pt x="84767" y="336641"/>
                  <a:pt x="84767" y="324937"/>
                </a:cubicBezTo>
                <a:cubicBezTo>
                  <a:pt x="84766" y="301530"/>
                  <a:pt x="65791" y="282554"/>
                  <a:pt x="42384" y="282555"/>
                </a:cubicBezTo>
                <a:cubicBezTo>
                  <a:pt x="18977" y="282554"/>
                  <a:pt x="0" y="301530"/>
                  <a:pt x="0" y="324937"/>
                </a:cubicBezTo>
                <a:cubicBezTo>
                  <a:pt x="1" y="348344"/>
                  <a:pt x="18977" y="367320"/>
                  <a:pt x="42384" y="367320"/>
                </a:cubicBezTo>
                <a:cubicBezTo>
                  <a:pt x="54087" y="367320"/>
                  <a:pt x="64683" y="362576"/>
                  <a:pt x="72353" y="354906"/>
                </a:cubicBezTo>
                <a:close/>
                <a:moveTo>
                  <a:pt x="354908" y="354906"/>
                </a:moveTo>
                <a:cubicBezTo>
                  <a:pt x="362578" y="347237"/>
                  <a:pt x="367322" y="336641"/>
                  <a:pt x="367322" y="324937"/>
                </a:cubicBezTo>
                <a:cubicBezTo>
                  <a:pt x="367322" y="301530"/>
                  <a:pt x="348346" y="282554"/>
                  <a:pt x="324938" y="282554"/>
                </a:cubicBezTo>
                <a:cubicBezTo>
                  <a:pt x="301532" y="282554"/>
                  <a:pt x="282555" y="301530"/>
                  <a:pt x="282556" y="324937"/>
                </a:cubicBezTo>
                <a:cubicBezTo>
                  <a:pt x="282556" y="348344"/>
                  <a:pt x="301532" y="367320"/>
                  <a:pt x="324939" y="367320"/>
                </a:cubicBezTo>
                <a:cubicBezTo>
                  <a:pt x="336642" y="367320"/>
                  <a:pt x="347238" y="362576"/>
                  <a:pt x="354908" y="354906"/>
                </a:cubicBezTo>
                <a:close/>
                <a:moveTo>
                  <a:pt x="72353" y="637462"/>
                </a:moveTo>
                <a:cubicBezTo>
                  <a:pt x="80022" y="629793"/>
                  <a:pt x="84766" y="619197"/>
                  <a:pt x="84766" y="607493"/>
                </a:cubicBezTo>
                <a:cubicBezTo>
                  <a:pt x="84766" y="584086"/>
                  <a:pt x="65790" y="565110"/>
                  <a:pt x="42383" y="565110"/>
                </a:cubicBezTo>
                <a:cubicBezTo>
                  <a:pt x="18976" y="565110"/>
                  <a:pt x="0" y="584086"/>
                  <a:pt x="0" y="607493"/>
                </a:cubicBezTo>
                <a:cubicBezTo>
                  <a:pt x="0" y="630900"/>
                  <a:pt x="18976" y="649876"/>
                  <a:pt x="42383" y="649876"/>
                </a:cubicBezTo>
                <a:cubicBezTo>
                  <a:pt x="54087" y="649876"/>
                  <a:pt x="64682" y="645132"/>
                  <a:pt x="72353" y="637462"/>
                </a:cubicBezTo>
                <a:close/>
                <a:moveTo>
                  <a:pt x="354908" y="637462"/>
                </a:moveTo>
                <a:cubicBezTo>
                  <a:pt x="362577" y="629792"/>
                  <a:pt x="367321" y="619196"/>
                  <a:pt x="367321" y="607493"/>
                </a:cubicBezTo>
                <a:cubicBezTo>
                  <a:pt x="367321" y="584086"/>
                  <a:pt x="348345" y="565110"/>
                  <a:pt x="324938" y="565110"/>
                </a:cubicBezTo>
                <a:cubicBezTo>
                  <a:pt x="301531" y="565110"/>
                  <a:pt x="282555" y="584086"/>
                  <a:pt x="282555" y="607493"/>
                </a:cubicBezTo>
                <a:cubicBezTo>
                  <a:pt x="282555" y="630900"/>
                  <a:pt x="301531" y="649876"/>
                  <a:pt x="324938" y="649876"/>
                </a:cubicBezTo>
                <a:cubicBezTo>
                  <a:pt x="336642" y="649876"/>
                  <a:pt x="347238" y="645132"/>
                  <a:pt x="354908" y="637462"/>
                </a:cubicBezTo>
                <a:close/>
                <a:moveTo>
                  <a:pt x="72353" y="920017"/>
                </a:moveTo>
                <a:cubicBezTo>
                  <a:pt x="80022" y="912348"/>
                  <a:pt x="84767" y="901752"/>
                  <a:pt x="84766" y="890048"/>
                </a:cubicBezTo>
                <a:cubicBezTo>
                  <a:pt x="84766" y="866641"/>
                  <a:pt x="65791" y="847665"/>
                  <a:pt x="42383" y="847665"/>
                </a:cubicBezTo>
                <a:cubicBezTo>
                  <a:pt x="18977" y="847665"/>
                  <a:pt x="0" y="866641"/>
                  <a:pt x="0" y="890048"/>
                </a:cubicBezTo>
                <a:cubicBezTo>
                  <a:pt x="1" y="913455"/>
                  <a:pt x="18976" y="932431"/>
                  <a:pt x="42384" y="932431"/>
                </a:cubicBezTo>
                <a:cubicBezTo>
                  <a:pt x="54087" y="932431"/>
                  <a:pt x="64683" y="927687"/>
                  <a:pt x="72353" y="920017"/>
                </a:cubicBezTo>
                <a:close/>
                <a:moveTo>
                  <a:pt x="637463" y="637463"/>
                </a:moveTo>
                <a:cubicBezTo>
                  <a:pt x="645133" y="629793"/>
                  <a:pt x="649877" y="619197"/>
                  <a:pt x="649877" y="607493"/>
                </a:cubicBezTo>
                <a:cubicBezTo>
                  <a:pt x="649877" y="584086"/>
                  <a:pt x="630901" y="565110"/>
                  <a:pt x="607494" y="565110"/>
                </a:cubicBezTo>
                <a:cubicBezTo>
                  <a:pt x="584087" y="565110"/>
                  <a:pt x="565111" y="584086"/>
                  <a:pt x="565111" y="607493"/>
                </a:cubicBezTo>
                <a:cubicBezTo>
                  <a:pt x="565111" y="630900"/>
                  <a:pt x="584087" y="649876"/>
                  <a:pt x="607494" y="649876"/>
                </a:cubicBezTo>
                <a:cubicBezTo>
                  <a:pt x="619197" y="649876"/>
                  <a:pt x="629793" y="645132"/>
                  <a:pt x="637463" y="637463"/>
                </a:cubicBezTo>
                <a:close/>
                <a:moveTo>
                  <a:pt x="354908" y="920017"/>
                </a:moveTo>
                <a:cubicBezTo>
                  <a:pt x="362578" y="912347"/>
                  <a:pt x="367322" y="901751"/>
                  <a:pt x="367321" y="890048"/>
                </a:cubicBezTo>
                <a:cubicBezTo>
                  <a:pt x="367321" y="866641"/>
                  <a:pt x="348346" y="847665"/>
                  <a:pt x="324938" y="847665"/>
                </a:cubicBezTo>
                <a:cubicBezTo>
                  <a:pt x="301532" y="847665"/>
                  <a:pt x="282555" y="866641"/>
                  <a:pt x="282555" y="890048"/>
                </a:cubicBezTo>
                <a:cubicBezTo>
                  <a:pt x="282556" y="913455"/>
                  <a:pt x="301531" y="932431"/>
                  <a:pt x="324939" y="932431"/>
                </a:cubicBezTo>
                <a:cubicBezTo>
                  <a:pt x="336642" y="932431"/>
                  <a:pt x="347238" y="927687"/>
                  <a:pt x="354908" y="920017"/>
                </a:cubicBezTo>
                <a:close/>
                <a:moveTo>
                  <a:pt x="72352" y="1202573"/>
                </a:moveTo>
                <a:cubicBezTo>
                  <a:pt x="80022" y="1194903"/>
                  <a:pt x="84766" y="1184307"/>
                  <a:pt x="84766" y="1172604"/>
                </a:cubicBezTo>
                <a:cubicBezTo>
                  <a:pt x="84766" y="1149197"/>
                  <a:pt x="65790" y="1130221"/>
                  <a:pt x="42383" y="1130221"/>
                </a:cubicBezTo>
                <a:cubicBezTo>
                  <a:pt x="18976" y="1130221"/>
                  <a:pt x="0" y="1149197"/>
                  <a:pt x="0" y="1172604"/>
                </a:cubicBezTo>
                <a:cubicBezTo>
                  <a:pt x="0" y="1196011"/>
                  <a:pt x="18976" y="1214987"/>
                  <a:pt x="42383" y="1214987"/>
                </a:cubicBezTo>
                <a:cubicBezTo>
                  <a:pt x="54087" y="1214987"/>
                  <a:pt x="64682" y="1210243"/>
                  <a:pt x="72352" y="1202573"/>
                </a:cubicBezTo>
                <a:close/>
                <a:moveTo>
                  <a:pt x="637464" y="920017"/>
                </a:moveTo>
                <a:cubicBezTo>
                  <a:pt x="645133" y="912348"/>
                  <a:pt x="649877" y="901752"/>
                  <a:pt x="649877" y="890048"/>
                </a:cubicBezTo>
                <a:cubicBezTo>
                  <a:pt x="649877" y="866641"/>
                  <a:pt x="630901" y="847665"/>
                  <a:pt x="607494" y="847665"/>
                </a:cubicBezTo>
                <a:cubicBezTo>
                  <a:pt x="584087" y="847665"/>
                  <a:pt x="565111" y="866642"/>
                  <a:pt x="565111" y="890048"/>
                </a:cubicBezTo>
                <a:cubicBezTo>
                  <a:pt x="565111" y="913455"/>
                  <a:pt x="584087" y="932431"/>
                  <a:pt x="607494" y="932431"/>
                </a:cubicBezTo>
                <a:cubicBezTo>
                  <a:pt x="619198" y="932431"/>
                  <a:pt x="629794" y="927687"/>
                  <a:pt x="637464" y="920017"/>
                </a:cubicBezTo>
                <a:close/>
                <a:moveTo>
                  <a:pt x="354907" y="1202573"/>
                </a:moveTo>
                <a:cubicBezTo>
                  <a:pt x="362577" y="1194903"/>
                  <a:pt x="367321" y="1184307"/>
                  <a:pt x="367321" y="1172604"/>
                </a:cubicBezTo>
                <a:cubicBezTo>
                  <a:pt x="367321" y="1149197"/>
                  <a:pt x="348345" y="1130221"/>
                  <a:pt x="324938" y="1130221"/>
                </a:cubicBezTo>
                <a:cubicBezTo>
                  <a:pt x="301531" y="1130221"/>
                  <a:pt x="282555" y="1149197"/>
                  <a:pt x="282555" y="1172604"/>
                </a:cubicBezTo>
                <a:cubicBezTo>
                  <a:pt x="282555" y="1196011"/>
                  <a:pt x="301531" y="1214987"/>
                  <a:pt x="324938" y="1214987"/>
                </a:cubicBezTo>
                <a:cubicBezTo>
                  <a:pt x="336642" y="1214987"/>
                  <a:pt x="347237" y="1210243"/>
                  <a:pt x="354907" y="1202573"/>
                </a:cubicBezTo>
                <a:close/>
                <a:moveTo>
                  <a:pt x="72353" y="1485128"/>
                </a:moveTo>
                <a:cubicBezTo>
                  <a:pt x="80022" y="1477458"/>
                  <a:pt x="84766" y="1466862"/>
                  <a:pt x="84766" y="1455159"/>
                </a:cubicBezTo>
                <a:cubicBezTo>
                  <a:pt x="84766" y="1431752"/>
                  <a:pt x="65790" y="1412776"/>
                  <a:pt x="42383" y="1412776"/>
                </a:cubicBezTo>
                <a:cubicBezTo>
                  <a:pt x="18977" y="1412776"/>
                  <a:pt x="0" y="1431752"/>
                  <a:pt x="0" y="1455159"/>
                </a:cubicBezTo>
                <a:cubicBezTo>
                  <a:pt x="0" y="1478566"/>
                  <a:pt x="18976" y="1497542"/>
                  <a:pt x="42383" y="1497542"/>
                </a:cubicBezTo>
                <a:cubicBezTo>
                  <a:pt x="54087" y="1497542"/>
                  <a:pt x="64683" y="1492798"/>
                  <a:pt x="72353" y="1485128"/>
                </a:cubicBezTo>
                <a:close/>
                <a:moveTo>
                  <a:pt x="920019" y="920017"/>
                </a:moveTo>
                <a:cubicBezTo>
                  <a:pt x="927688" y="912347"/>
                  <a:pt x="932432" y="901751"/>
                  <a:pt x="932432" y="890048"/>
                </a:cubicBezTo>
                <a:cubicBezTo>
                  <a:pt x="932432" y="866641"/>
                  <a:pt x="913456" y="847665"/>
                  <a:pt x="890049" y="847665"/>
                </a:cubicBezTo>
                <a:cubicBezTo>
                  <a:pt x="866643" y="847665"/>
                  <a:pt x="847666" y="866641"/>
                  <a:pt x="847666" y="890048"/>
                </a:cubicBezTo>
                <a:cubicBezTo>
                  <a:pt x="847666" y="913455"/>
                  <a:pt x="866642" y="932431"/>
                  <a:pt x="890049" y="932431"/>
                </a:cubicBezTo>
                <a:cubicBezTo>
                  <a:pt x="901753" y="932431"/>
                  <a:pt x="912349" y="927687"/>
                  <a:pt x="920019" y="920017"/>
                </a:cubicBezTo>
                <a:close/>
                <a:moveTo>
                  <a:pt x="637463" y="1202573"/>
                </a:moveTo>
                <a:cubicBezTo>
                  <a:pt x="645133" y="1194903"/>
                  <a:pt x="649877" y="1184308"/>
                  <a:pt x="649877" y="1172604"/>
                </a:cubicBezTo>
                <a:cubicBezTo>
                  <a:pt x="649877" y="1149197"/>
                  <a:pt x="630901" y="1130221"/>
                  <a:pt x="607494" y="1130221"/>
                </a:cubicBezTo>
                <a:cubicBezTo>
                  <a:pt x="584087" y="1130221"/>
                  <a:pt x="565111" y="1149197"/>
                  <a:pt x="565111" y="1172604"/>
                </a:cubicBezTo>
                <a:cubicBezTo>
                  <a:pt x="565111" y="1196011"/>
                  <a:pt x="584087" y="1214987"/>
                  <a:pt x="607494" y="1214987"/>
                </a:cubicBezTo>
                <a:cubicBezTo>
                  <a:pt x="619197" y="1214987"/>
                  <a:pt x="629793" y="1210243"/>
                  <a:pt x="637463" y="1202573"/>
                </a:cubicBezTo>
                <a:close/>
                <a:moveTo>
                  <a:pt x="354908" y="1485128"/>
                </a:moveTo>
                <a:cubicBezTo>
                  <a:pt x="362577" y="1477458"/>
                  <a:pt x="367321" y="1466862"/>
                  <a:pt x="367321" y="1455159"/>
                </a:cubicBezTo>
                <a:cubicBezTo>
                  <a:pt x="367321" y="1431752"/>
                  <a:pt x="348345" y="1412776"/>
                  <a:pt x="324938" y="1412776"/>
                </a:cubicBezTo>
                <a:cubicBezTo>
                  <a:pt x="301532" y="1412776"/>
                  <a:pt x="282555" y="1431752"/>
                  <a:pt x="282555" y="1455159"/>
                </a:cubicBezTo>
                <a:cubicBezTo>
                  <a:pt x="282556" y="1478566"/>
                  <a:pt x="301531" y="1497542"/>
                  <a:pt x="324939" y="1497542"/>
                </a:cubicBezTo>
                <a:cubicBezTo>
                  <a:pt x="336642" y="1497542"/>
                  <a:pt x="347238" y="1492798"/>
                  <a:pt x="354908" y="1485128"/>
                </a:cubicBezTo>
                <a:close/>
                <a:moveTo>
                  <a:pt x="920018" y="1202573"/>
                </a:moveTo>
                <a:cubicBezTo>
                  <a:pt x="927688" y="1194903"/>
                  <a:pt x="932432" y="1184307"/>
                  <a:pt x="932432" y="1172604"/>
                </a:cubicBezTo>
                <a:cubicBezTo>
                  <a:pt x="932432" y="1149197"/>
                  <a:pt x="913456" y="1130221"/>
                  <a:pt x="890049" y="1130221"/>
                </a:cubicBezTo>
                <a:cubicBezTo>
                  <a:pt x="866642" y="1130221"/>
                  <a:pt x="847666" y="1149197"/>
                  <a:pt x="847666" y="1172604"/>
                </a:cubicBezTo>
                <a:cubicBezTo>
                  <a:pt x="847666" y="1196011"/>
                  <a:pt x="866642" y="1214987"/>
                  <a:pt x="890049" y="1214987"/>
                </a:cubicBezTo>
                <a:cubicBezTo>
                  <a:pt x="901752" y="1214987"/>
                  <a:pt x="912348" y="1210243"/>
                  <a:pt x="920018" y="1202573"/>
                </a:cubicBezTo>
                <a:close/>
                <a:moveTo>
                  <a:pt x="637464" y="1485128"/>
                </a:moveTo>
                <a:cubicBezTo>
                  <a:pt x="645133" y="1477458"/>
                  <a:pt x="649877" y="1466863"/>
                  <a:pt x="649877" y="1455159"/>
                </a:cubicBezTo>
                <a:cubicBezTo>
                  <a:pt x="649877" y="1431752"/>
                  <a:pt x="630901" y="1412776"/>
                  <a:pt x="607494" y="1412776"/>
                </a:cubicBezTo>
                <a:cubicBezTo>
                  <a:pt x="584087" y="1412776"/>
                  <a:pt x="565111" y="1431752"/>
                  <a:pt x="565111" y="1455159"/>
                </a:cubicBezTo>
                <a:cubicBezTo>
                  <a:pt x="565111" y="1478566"/>
                  <a:pt x="584087" y="1497542"/>
                  <a:pt x="607494" y="1497542"/>
                </a:cubicBezTo>
                <a:cubicBezTo>
                  <a:pt x="619198" y="1497542"/>
                  <a:pt x="629793" y="1492798"/>
                  <a:pt x="637464" y="1485128"/>
                </a:cubicBezTo>
                <a:close/>
                <a:moveTo>
                  <a:pt x="1202574" y="1202573"/>
                </a:moveTo>
                <a:cubicBezTo>
                  <a:pt x="1210244" y="1194903"/>
                  <a:pt x="1214988" y="1184308"/>
                  <a:pt x="1214988" y="1172604"/>
                </a:cubicBezTo>
                <a:cubicBezTo>
                  <a:pt x="1214988" y="1149197"/>
                  <a:pt x="1196012" y="1130221"/>
                  <a:pt x="1172605" y="1130221"/>
                </a:cubicBezTo>
                <a:cubicBezTo>
                  <a:pt x="1149198" y="1130221"/>
                  <a:pt x="1130222" y="1149197"/>
                  <a:pt x="1130222" y="1172604"/>
                </a:cubicBezTo>
                <a:cubicBezTo>
                  <a:pt x="1130222" y="1196011"/>
                  <a:pt x="1149198" y="1214987"/>
                  <a:pt x="1172605" y="1214987"/>
                </a:cubicBezTo>
                <a:cubicBezTo>
                  <a:pt x="1184308" y="1214987"/>
                  <a:pt x="1194904" y="1210243"/>
                  <a:pt x="1202574" y="1202573"/>
                </a:cubicBezTo>
                <a:close/>
                <a:moveTo>
                  <a:pt x="920018" y="1485128"/>
                </a:moveTo>
                <a:cubicBezTo>
                  <a:pt x="927688" y="1477458"/>
                  <a:pt x="932432" y="1466862"/>
                  <a:pt x="932432" y="1455159"/>
                </a:cubicBezTo>
                <a:cubicBezTo>
                  <a:pt x="932432" y="1431752"/>
                  <a:pt x="913456" y="1412776"/>
                  <a:pt x="890049" y="1412776"/>
                </a:cubicBezTo>
                <a:cubicBezTo>
                  <a:pt x="866642" y="1412776"/>
                  <a:pt x="847666" y="1431752"/>
                  <a:pt x="847666" y="1455159"/>
                </a:cubicBezTo>
                <a:cubicBezTo>
                  <a:pt x="847666" y="1478566"/>
                  <a:pt x="866642" y="1497542"/>
                  <a:pt x="890049" y="1497542"/>
                </a:cubicBezTo>
                <a:cubicBezTo>
                  <a:pt x="901753" y="1497542"/>
                  <a:pt x="912349" y="1492798"/>
                  <a:pt x="920018" y="1485128"/>
                </a:cubicBezTo>
                <a:close/>
                <a:moveTo>
                  <a:pt x="1202574" y="1485128"/>
                </a:moveTo>
                <a:cubicBezTo>
                  <a:pt x="1210244" y="1477458"/>
                  <a:pt x="1214988" y="1466863"/>
                  <a:pt x="1214988" y="1455159"/>
                </a:cubicBezTo>
                <a:cubicBezTo>
                  <a:pt x="1214988" y="1431752"/>
                  <a:pt x="1196012" y="1412776"/>
                  <a:pt x="1172605" y="1412776"/>
                </a:cubicBezTo>
                <a:cubicBezTo>
                  <a:pt x="1149198" y="1412776"/>
                  <a:pt x="1130222" y="1431752"/>
                  <a:pt x="1130222" y="1455159"/>
                </a:cubicBezTo>
                <a:cubicBezTo>
                  <a:pt x="1130222" y="1478566"/>
                  <a:pt x="1149198" y="1497542"/>
                  <a:pt x="1172605" y="1497542"/>
                </a:cubicBezTo>
                <a:cubicBezTo>
                  <a:pt x="1184308" y="1497542"/>
                  <a:pt x="1194904" y="1492798"/>
                  <a:pt x="1202574" y="1485128"/>
                </a:cubicBezTo>
                <a:close/>
                <a:moveTo>
                  <a:pt x="1485129" y="1485128"/>
                </a:moveTo>
                <a:cubicBezTo>
                  <a:pt x="1492799" y="1477458"/>
                  <a:pt x="1497543" y="1466862"/>
                  <a:pt x="1497543" y="1455159"/>
                </a:cubicBezTo>
                <a:cubicBezTo>
                  <a:pt x="1497543" y="1431752"/>
                  <a:pt x="1478567" y="1412776"/>
                  <a:pt x="1455160" y="1412776"/>
                </a:cubicBezTo>
                <a:cubicBezTo>
                  <a:pt x="1431753" y="1412776"/>
                  <a:pt x="1412777" y="1431752"/>
                  <a:pt x="1412777" y="1455159"/>
                </a:cubicBezTo>
                <a:cubicBezTo>
                  <a:pt x="1412777" y="1478566"/>
                  <a:pt x="1431753" y="1497542"/>
                  <a:pt x="1455160" y="1497542"/>
                </a:cubicBezTo>
                <a:cubicBezTo>
                  <a:pt x="1466864" y="1497542"/>
                  <a:pt x="1477459" y="1492798"/>
                  <a:pt x="1485129" y="148512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48196" y="-1610691"/>
            <a:ext cx="3478615" cy="5894718"/>
          </a:xfrm>
          <a:prstGeom prst="roundRect">
            <a:avLst>
              <a:gd name="adj" fmla="val 50000"/>
            </a:avLst>
          </a:prstGeom>
          <a:gradFill>
            <a:gsLst>
              <a:gs pos="2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0" y="-924310"/>
            <a:ext cx="899875" cy="6035501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  <a:alpha val="82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alphaModFix amt="100000"/>
          </a:blip>
          <a:srcRect l="20352" t="10687" r="14213" b="5672"/>
          <a:stretch>
            <a:fillRect/>
          </a:stretch>
        </p:blipFill>
        <p:spPr>
          <a:xfrm>
            <a:off x="252671" y="1716405"/>
            <a:ext cx="5420360" cy="4600575"/>
          </a:xfrm>
          <a:custGeom>
            <a:avLst/>
            <a:gdLst>
              <a:gd name="connsiteX0" fmla="*/ 0 w 5420360"/>
              <a:gd name="connsiteY0" fmla="*/ 0 h 4600575"/>
              <a:gd name="connsiteX1" fmla="*/ 5420360 w 5420360"/>
              <a:gd name="connsiteY1" fmla="*/ 0 h 4600575"/>
              <a:gd name="connsiteX2" fmla="*/ 5420360 w 5420360"/>
              <a:gd name="connsiteY2" fmla="*/ 4600575 h 4600575"/>
              <a:gd name="connsiteX3" fmla="*/ 3591175 w 5420360"/>
              <a:gd name="connsiteY3" fmla="*/ 4600575 h 4600575"/>
              <a:gd name="connsiteX4" fmla="*/ 3591175 w 5420360"/>
              <a:gd name="connsiteY4" fmla="*/ 4338956 h 4600575"/>
              <a:gd name="connsiteX5" fmla="*/ 2049834 w 5420360"/>
              <a:gd name="connsiteY5" fmla="*/ 4338956 h 4600575"/>
              <a:gd name="connsiteX6" fmla="*/ 2049834 w 5420360"/>
              <a:gd name="connsiteY6" fmla="*/ 4600575 h 4600575"/>
              <a:gd name="connsiteX7" fmla="*/ 0 w 5420360"/>
              <a:gd name="connsiteY7" fmla="*/ 4600575 h 4600575"/>
              <a:gd name="connsiteX8" fmla="*/ 0 w 5420360"/>
              <a:gd name="connsiteY8" fmla="*/ 0 h 4600575"/>
            </a:gdLst>
            <a:ahLst/>
            <a:cxnLst/>
            <a:rect l="l" t="t" r="r" b="b"/>
            <a:pathLst>
              <a:path w="5420360" h="4600575">
                <a:moveTo>
                  <a:pt x="0" y="0"/>
                </a:moveTo>
                <a:lnTo>
                  <a:pt x="5420360" y="0"/>
                </a:lnTo>
                <a:lnTo>
                  <a:pt x="5420360" y="4600575"/>
                </a:lnTo>
                <a:lnTo>
                  <a:pt x="3591175" y="4600575"/>
                </a:lnTo>
                <a:lnTo>
                  <a:pt x="3591175" y="4338956"/>
                </a:lnTo>
                <a:lnTo>
                  <a:pt x="2049834" y="4338956"/>
                </a:lnTo>
                <a:lnTo>
                  <a:pt x="2049834" y="4600575"/>
                </a:lnTo>
                <a:lnTo>
                  <a:pt x="0" y="460057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alphaModFix amt="100000"/>
          </a:blip>
          <a:srcRect l="1040" r="1040"/>
          <a:stretch>
            <a:fillRect/>
          </a:stretch>
        </p:blipFill>
        <p:spPr>
          <a:xfrm>
            <a:off x="605117" y="2016957"/>
            <a:ext cx="4715467" cy="2699156"/>
          </a:xfrm>
          <a:custGeom>
            <a:avLst/>
            <a:gdLst>
              <a:gd name="connsiteX0" fmla="*/ 0 w 4715467"/>
              <a:gd name="connsiteY0" fmla="*/ 0 h 2699156"/>
              <a:gd name="connsiteX1" fmla="*/ 4715467 w 4715467"/>
              <a:gd name="connsiteY1" fmla="*/ 0 h 2699156"/>
              <a:gd name="connsiteX2" fmla="*/ 4715467 w 4715467"/>
              <a:gd name="connsiteY2" fmla="*/ 2699156 h 2699156"/>
              <a:gd name="connsiteX3" fmla="*/ 0 w 4715467"/>
              <a:gd name="connsiteY3" fmla="*/ 2699156 h 2699156"/>
            </a:gdLst>
            <a:ahLst/>
            <a:cxnLst/>
            <a:rect l="l" t="t" r="r" b="b"/>
            <a:pathLst>
              <a:path w="4715467" h="2699156">
                <a:moveTo>
                  <a:pt x="0" y="0"/>
                </a:moveTo>
                <a:lnTo>
                  <a:pt x="4715467" y="0"/>
                </a:lnTo>
                <a:lnTo>
                  <a:pt x="4715467" y="2699156"/>
                </a:lnTo>
                <a:lnTo>
                  <a:pt x="0" y="2699156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3" name="标题 1"/>
          <p:cNvSpPr txBox="1"/>
          <p:nvPr/>
        </p:nvSpPr>
        <p:spPr>
          <a:xfrm>
            <a:off x="660400" y="1066800"/>
            <a:ext cx="3680813" cy="9341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2F2F2">
                    <a:alpha val="25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DESIGN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7369862" y="716150"/>
            <a:ext cx="1780910" cy="299191"/>
          </a:xfrm>
          <a:custGeom>
            <a:avLst/>
            <a:gdLst>
              <a:gd name="connsiteX0" fmla="*/ 741119 w 890768"/>
              <a:gd name="connsiteY0" fmla="*/ 0 h 149649"/>
              <a:gd name="connsiteX1" fmla="*/ 815944 w 890768"/>
              <a:gd name="connsiteY1" fmla="*/ 0 h 149649"/>
              <a:gd name="connsiteX2" fmla="*/ 890768 w 890768"/>
              <a:gd name="connsiteY2" fmla="*/ 74825 h 149649"/>
              <a:gd name="connsiteX3" fmla="*/ 815944 w 890768"/>
              <a:gd name="connsiteY3" fmla="*/ 149649 h 149649"/>
              <a:gd name="connsiteX4" fmla="*/ 741119 w 890768"/>
              <a:gd name="connsiteY4" fmla="*/ 149649 h 149649"/>
              <a:gd name="connsiteX5" fmla="*/ 815944 w 890768"/>
              <a:gd name="connsiteY5" fmla="*/ 74825 h 149649"/>
              <a:gd name="connsiteX6" fmla="*/ 555839 w 890768"/>
              <a:gd name="connsiteY6" fmla="*/ 0 h 149649"/>
              <a:gd name="connsiteX7" fmla="*/ 630664 w 890768"/>
              <a:gd name="connsiteY7" fmla="*/ 0 h 149649"/>
              <a:gd name="connsiteX8" fmla="*/ 705488 w 890768"/>
              <a:gd name="connsiteY8" fmla="*/ 74825 h 149649"/>
              <a:gd name="connsiteX9" fmla="*/ 630664 w 890768"/>
              <a:gd name="connsiteY9" fmla="*/ 149649 h 149649"/>
              <a:gd name="connsiteX10" fmla="*/ 555839 w 890768"/>
              <a:gd name="connsiteY10" fmla="*/ 149649 h 149649"/>
              <a:gd name="connsiteX11" fmla="*/ 630664 w 890768"/>
              <a:gd name="connsiteY11" fmla="*/ 74825 h 149649"/>
              <a:gd name="connsiteX12" fmla="*/ 370559 w 890768"/>
              <a:gd name="connsiteY12" fmla="*/ 0 h 149649"/>
              <a:gd name="connsiteX13" fmla="*/ 445384 w 890768"/>
              <a:gd name="connsiteY13" fmla="*/ 0 h 149649"/>
              <a:gd name="connsiteX14" fmla="*/ 520208 w 890768"/>
              <a:gd name="connsiteY14" fmla="*/ 74825 h 149649"/>
              <a:gd name="connsiteX15" fmla="*/ 445384 w 890768"/>
              <a:gd name="connsiteY15" fmla="*/ 149649 h 149649"/>
              <a:gd name="connsiteX16" fmla="*/ 370559 w 890768"/>
              <a:gd name="connsiteY16" fmla="*/ 149649 h 149649"/>
              <a:gd name="connsiteX17" fmla="*/ 445384 w 890768"/>
              <a:gd name="connsiteY17" fmla="*/ 74825 h 149649"/>
              <a:gd name="connsiteX18" fmla="*/ 185280 w 890768"/>
              <a:gd name="connsiteY18" fmla="*/ 0 h 149649"/>
              <a:gd name="connsiteX19" fmla="*/ 260105 w 890768"/>
              <a:gd name="connsiteY19" fmla="*/ 0 h 149649"/>
              <a:gd name="connsiteX20" fmla="*/ 334929 w 890768"/>
              <a:gd name="connsiteY20" fmla="*/ 74825 h 149649"/>
              <a:gd name="connsiteX21" fmla="*/ 260105 w 890768"/>
              <a:gd name="connsiteY21" fmla="*/ 149649 h 149649"/>
              <a:gd name="connsiteX22" fmla="*/ 185280 w 890768"/>
              <a:gd name="connsiteY22" fmla="*/ 149649 h 149649"/>
              <a:gd name="connsiteX23" fmla="*/ 260105 w 890768"/>
              <a:gd name="connsiteY23" fmla="*/ 74825 h 149649"/>
              <a:gd name="connsiteX24" fmla="*/ 0 w 890768"/>
              <a:gd name="connsiteY24" fmla="*/ 0 h 149649"/>
              <a:gd name="connsiteX25" fmla="*/ 74825 w 890768"/>
              <a:gd name="connsiteY25" fmla="*/ 0 h 149649"/>
              <a:gd name="connsiteX26" fmla="*/ 149649 w 890768"/>
              <a:gd name="connsiteY26" fmla="*/ 74825 h 149649"/>
              <a:gd name="connsiteX27" fmla="*/ 74825 w 890768"/>
              <a:gd name="connsiteY27" fmla="*/ 149649 h 149649"/>
              <a:gd name="connsiteX28" fmla="*/ 0 w 890768"/>
              <a:gd name="connsiteY28" fmla="*/ 149649 h 149649"/>
              <a:gd name="connsiteX29" fmla="*/ 74825 w 890768"/>
              <a:gd name="connsiteY29" fmla="*/ 74825 h 149649"/>
            </a:gdLst>
            <a:ahLst/>
            <a:cxnLst/>
            <a:rect l="l" t="t" r="r" b="b"/>
            <a:pathLst>
              <a:path w="890768" h="149649">
                <a:moveTo>
                  <a:pt x="741119" y="0"/>
                </a:moveTo>
                <a:lnTo>
                  <a:pt x="815944" y="0"/>
                </a:lnTo>
                <a:lnTo>
                  <a:pt x="890768" y="74825"/>
                </a:lnTo>
                <a:lnTo>
                  <a:pt x="815944" y="149649"/>
                </a:lnTo>
                <a:lnTo>
                  <a:pt x="741119" y="149649"/>
                </a:lnTo>
                <a:lnTo>
                  <a:pt x="815944" y="74825"/>
                </a:lnTo>
                <a:close/>
                <a:moveTo>
                  <a:pt x="555839" y="0"/>
                </a:moveTo>
                <a:lnTo>
                  <a:pt x="630664" y="0"/>
                </a:lnTo>
                <a:lnTo>
                  <a:pt x="705488" y="74825"/>
                </a:lnTo>
                <a:lnTo>
                  <a:pt x="630664" y="149649"/>
                </a:lnTo>
                <a:lnTo>
                  <a:pt x="555839" y="149649"/>
                </a:lnTo>
                <a:lnTo>
                  <a:pt x="630664" y="74825"/>
                </a:lnTo>
                <a:close/>
                <a:moveTo>
                  <a:pt x="370559" y="0"/>
                </a:moveTo>
                <a:lnTo>
                  <a:pt x="445384" y="0"/>
                </a:lnTo>
                <a:lnTo>
                  <a:pt x="520208" y="74825"/>
                </a:lnTo>
                <a:lnTo>
                  <a:pt x="445384" y="149649"/>
                </a:lnTo>
                <a:lnTo>
                  <a:pt x="370559" y="149649"/>
                </a:lnTo>
                <a:lnTo>
                  <a:pt x="445384" y="74825"/>
                </a:lnTo>
                <a:close/>
                <a:moveTo>
                  <a:pt x="185280" y="0"/>
                </a:moveTo>
                <a:lnTo>
                  <a:pt x="260105" y="0"/>
                </a:lnTo>
                <a:lnTo>
                  <a:pt x="334929" y="74825"/>
                </a:lnTo>
                <a:lnTo>
                  <a:pt x="260105" y="149649"/>
                </a:lnTo>
                <a:lnTo>
                  <a:pt x="185280" y="149649"/>
                </a:lnTo>
                <a:lnTo>
                  <a:pt x="260105" y="74825"/>
                </a:lnTo>
                <a:close/>
                <a:moveTo>
                  <a:pt x="0" y="0"/>
                </a:moveTo>
                <a:lnTo>
                  <a:pt x="74825" y="0"/>
                </a:lnTo>
                <a:lnTo>
                  <a:pt x="149649" y="74825"/>
                </a:lnTo>
                <a:lnTo>
                  <a:pt x="74825" y="149649"/>
                </a:lnTo>
                <a:lnTo>
                  <a:pt x="0" y="149649"/>
                </a:lnTo>
                <a:lnTo>
                  <a:pt x="74825" y="74825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10800000" flipV="1">
            <a:off x="0" y="4249440"/>
            <a:ext cx="6618880" cy="2608560"/>
          </a:xfrm>
          <a:custGeom>
            <a:avLst/>
            <a:gdLst>
              <a:gd name="connsiteX0" fmla="*/ 7273060 w 7739574"/>
              <a:gd name="connsiteY0" fmla="*/ 52 h 5014789"/>
              <a:gd name="connsiteX1" fmla="*/ 7631964 w 7739574"/>
              <a:gd name="connsiteY1" fmla="*/ 90705 h 5014789"/>
              <a:gd name="connsiteX2" fmla="*/ 7739574 w 7739574"/>
              <a:gd name="connsiteY2" fmla="*/ 141343 h 5014789"/>
              <a:gd name="connsiteX3" fmla="*/ 7739574 w 7739574"/>
              <a:gd name="connsiteY3" fmla="*/ 5014789 h 5014789"/>
              <a:gd name="connsiteX4" fmla="*/ 0 w 7739574"/>
              <a:gd name="connsiteY4" fmla="*/ 5014789 h 5014789"/>
              <a:gd name="connsiteX5" fmla="*/ 11383 w 7739574"/>
              <a:gd name="connsiteY5" fmla="*/ 4963174 h 5014789"/>
              <a:gd name="connsiteX6" fmla="*/ 525975 w 7739574"/>
              <a:gd name="connsiteY6" fmla="*/ 4310846 h 5014789"/>
              <a:gd name="connsiteX7" fmla="*/ 2891803 w 7739574"/>
              <a:gd name="connsiteY7" fmla="*/ 3962503 h 5014789"/>
              <a:gd name="connsiteX8" fmla="*/ 4299688 w 7739574"/>
              <a:gd name="connsiteY8" fmla="*/ 2032103 h 5014789"/>
              <a:gd name="connsiteX9" fmla="*/ 6201060 w 7739574"/>
              <a:gd name="connsiteY9" fmla="*/ 1669246 h 5014789"/>
              <a:gd name="connsiteX10" fmla="*/ 7173517 w 7739574"/>
              <a:gd name="connsiteY10" fmla="*/ 14618 h 5014789"/>
              <a:gd name="connsiteX11" fmla="*/ 7273060 w 7739574"/>
              <a:gd name="connsiteY11" fmla="*/ 52 h 5014789"/>
            </a:gdLst>
            <a:ahLst/>
            <a:cxnLst/>
            <a:rect l="l" t="t" r="r" b="b"/>
            <a:pathLst>
              <a:path w="7739574" h="5014789">
                <a:moveTo>
                  <a:pt x="7273060" y="52"/>
                </a:moveTo>
                <a:cubicBezTo>
                  <a:pt x="7378439" y="-1547"/>
                  <a:pt x="7500514" y="33980"/>
                  <a:pt x="7631964" y="90705"/>
                </a:cubicBezTo>
                <a:lnTo>
                  <a:pt x="7739574" y="141343"/>
                </a:lnTo>
                <a:lnTo>
                  <a:pt x="7739574" y="5014789"/>
                </a:lnTo>
                <a:lnTo>
                  <a:pt x="0" y="5014789"/>
                </a:lnTo>
                <a:lnTo>
                  <a:pt x="11383" y="4963174"/>
                </a:lnTo>
                <a:cubicBezTo>
                  <a:pt x="82041" y="4700256"/>
                  <a:pt x="217546" y="4466573"/>
                  <a:pt x="525975" y="4310846"/>
                </a:cubicBezTo>
                <a:cubicBezTo>
                  <a:pt x="1019460" y="4061684"/>
                  <a:pt x="2262851" y="4342293"/>
                  <a:pt x="2891803" y="3962503"/>
                </a:cubicBezTo>
                <a:cubicBezTo>
                  <a:pt x="3520755" y="3582713"/>
                  <a:pt x="3748145" y="2414312"/>
                  <a:pt x="4299688" y="2032103"/>
                </a:cubicBezTo>
                <a:cubicBezTo>
                  <a:pt x="4851231" y="1649894"/>
                  <a:pt x="5722089" y="2005493"/>
                  <a:pt x="6201060" y="1669246"/>
                </a:cubicBezTo>
                <a:cubicBezTo>
                  <a:pt x="6680031" y="1332999"/>
                  <a:pt x="6675193" y="164599"/>
                  <a:pt x="7173517" y="14618"/>
                </a:cubicBezTo>
                <a:cubicBezTo>
                  <a:pt x="7204662" y="5244"/>
                  <a:pt x="7237934" y="586"/>
                  <a:pt x="7273060" y="52"/>
                </a:cubicBezTo>
                <a:close/>
              </a:path>
            </a:pathLst>
          </a:custGeom>
          <a:gradFill>
            <a:gsLst>
              <a:gs pos="25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199057" y="259898"/>
            <a:ext cx="2007877" cy="648152"/>
          </a:xfrm>
          <a:custGeom>
            <a:avLst/>
            <a:gdLst>
              <a:gd name="connsiteX0" fmla="*/ 2788648 w 2866119"/>
              <a:gd name="connsiteY0" fmla="*/ 770254 h 925196"/>
              <a:gd name="connsiteX1" fmla="*/ 2866119 w 2866119"/>
              <a:gd name="connsiteY1" fmla="*/ 847725 h 925196"/>
              <a:gd name="connsiteX2" fmla="*/ 2788648 w 2866119"/>
              <a:gd name="connsiteY2" fmla="*/ 925196 h 925196"/>
              <a:gd name="connsiteX3" fmla="*/ 2711177 w 2866119"/>
              <a:gd name="connsiteY3" fmla="*/ 847725 h 925196"/>
              <a:gd name="connsiteX4" fmla="*/ 2788648 w 2866119"/>
              <a:gd name="connsiteY4" fmla="*/ 770254 h 925196"/>
              <a:gd name="connsiteX5" fmla="*/ 2336786 w 2866119"/>
              <a:gd name="connsiteY5" fmla="*/ 770254 h 925196"/>
              <a:gd name="connsiteX6" fmla="*/ 2414257 w 2866119"/>
              <a:gd name="connsiteY6" fmla="*/ 847725 h 925196"/>
              <a:gd name="connsiteX7" fmla="*/ 2336786 w 2866119"/>
              <a:gd name="connsiteY7" fmla="*/ 925196 h 925196"/>
              <a:gd name="connsiteX8" fmla="*/ 2259315 w 2866119"/>
              <a:gd name="connsiteY8" fmla="*/ 847725 h 925196"/>
              <a:gd name="connsiteX9" fmla="*/ 2336786 w 2866119"/>
              <a:gd name="connsiteY9" fmla="*/ 770254 h 925196"/>
              <a:gd name="connsiteX10" fmla="*/ 1884923 w 2866119"/>
              <a:gd name="connsiteY10" fmla="*/ 770254 h 925196"/>
              <a:gd name="connsiteX11" fmla="*/ 1962394 w 2866119"/>
              <a:gd name="connsiteY11" fmla="*/ 847725 h 925196"/>
              <a:gd name="connsiteX12" fmla="*/ 1884923 w 2866119"/>
              <a:gd name="connsiteY12" fmla="*/ 925196 h 925196"/>
              <a:gd name="connsiteX13" fmla="*/ 1807452 w 2866119"/>
              <a:gd name="connsiteY13" fmla="*/ 847725 h 925196"/>
              <a:gd name="connsiteX14" fmla="*/ 1884923 w 2866119"/>
              <a:gd name="connsiteY14" fmla="*/ 770254 h 925196"/>
              <a:gd name="connsiteX15" fmla="*/ 1433060 w 2866119"/>
              <a:gd name="connsiteY15" fmla="*/ 770254 h 925196"/>
              <a:gd name="connsiteX16" fmla="*/ 1510531 w 2866119"/>
              <a:gd name="connsiteY16" fmla="*/ 847725 h 925196"/>
              <a:gd name="connsiteX17" fmla="*/ 1433060 w 2866119"/>
              <a:gd name="connsiteY17" fmla="*/ 925196 h 925196"/>
              <a:gd name="connsiteX18" fmla="*/ 1355589 w 2866119"/>
              <a:gd name="connsiteY18" fmla="*/ 847725 h 925196"/>
              <a:gd name="connsiteX19" fmla="*/ 1433060 w 2866119"/>
              <a:gd name="connsiteY19" fmla="*/ 770254 h 925196"/>
              <a:gd name="connsiteX20" fmla="*/ 981197 w 2866119"/>
              <a:gd name="connsiteY20" fmla="*/ 770254 h 925196"/>
              <a:gd name="connsiteX21" fmla="*/ 1058668 w 2866119"/>
              <a:gd name="connsiteY21" fmla="*/ 847725 h 925196"/>
              <a:gd name="connsiteX22" fmla="*/ 981197 w 2866119"/>
              <a:gd name="connsiteY22" fmla="*/ 925196 h 925196"/>
              <a:gd name="connsiteX23" fmla="*/ 903726 w 2866119"/>
              <a:gd name="connsiteY23" fmla="*/ 847725 h 925196"/>
              <a:gd name="connsiteX24" fmla="*/ 981197 w 2866119"/>
              <a:gd name="connsiteY24" fmla="*/ 770254 h 925196"/>
              <a:gd name="connsiteX25" fmla="*/ 529334 w 2866119"/>
              <a:gd name="connsiteY25" fmla="*/ 770254 h 925196"/>
              <a:gd name="connsiteX26" fmla="*/ 606805 w 2866119"/>
              <a:gd name="connsiteY26" fmla="*/ 847725 h 925196"/>
              <a:gd name="connsiteX27" fmla="*/ 529334 w 2866119"/>
              <a:gd name="connsiteY27" fmla="*/ 925196 h 925196"/>
              <a:gd name="connsiteX28" fmla="*/ 451863 w 2866119"/>
              <a:gd name="connsiteY28" fmla="*/ 847725 h 925196"/>
              <a:gd name="connsiteX29" fmla="*/ 529334 w 2866119"/>
              <a:gd name="connsiteY29" fmla="*/ 770254 h 925196"/>
              <a:gd name="connsiteX30" fmla="*/ 77471 w 2866119"/>
              <a:gd name="connsiteY30" fmla="*/ 770254 h 925196"/>
              <a:gd name="connsiteX31" fmla="*/ 154942 w 2866119"/>
              <a:gd name="connsiteY31" fmla="*/ 847725 h 925196"/>
              <a:gd name="connsiteX32" fmla="*/ 77471 w 2866119"/>
              <a:gd name="connsiteY32" fmla="*/ 925196 h 925196"/>
              <a:gd name="connsiteX33" fmla="*/ 0 w 2866119"/>
              <a:gd name="connsiteY33" fmla="*/ 847725 h 925196"/>
              <a:gd name="connsiteX34" fmla="*/ 77471 w 2866119"/>
              <a:gd name="connsiteY34" fmla="*/ 770254 h 925196"/>
              <a:gd name="connsiteX35" fmla="*/ 2788648 w 2866119"/>
              <a:gd name="connsiteY35" fmla="*/ 385127 h 925196"/>
              <a:gd name="connsiteX36" fmla="*/ 2866119 w 2866119"/>
              <a:gd name="connsiteY36" fmla="*/ 462598 h 925196"/>
              <a:gd name="connsiteX37" fmla="*/ 2788648 w 2866119"/>
              <a:gd name="connsiteY37" fmla="*/ 540069 h 925196"/>
              <a:gd name="connsiteX38" fmla="*/ 2711177 w 2866119"/>
              <a:gd name="connsiteY38" fmla="*/ 462598 h 925196"/>
              <a:gd name="connsiteX39" fmla="*/ 2788648 w 2866119"/>
              <a:gd name="connsiteY39" fmla="*/ 385127 h 925196"/>
              <a:gd name="connsiteX40" fmla="*/ 2336786 w 2866119"/>
              <a:gd name="connsiteY40" fmla="*/ 385127 h 925196"/>
              <a:gd name="connsiteX41" fmla="*/ 2414257 w 2866119"/>
              <a:gd name="connsiteY41" fmla="*/ 462598 h 925196"/>
              <a:gd name="connsiteX42" fmla="*/ 2336786 w 2866119"/>
              <a:gd name="connsiteY42" fmla="*/ 540069 h 925196"/>
              <a:gd name="connsiteX43" fmla="*/ 2259315 w 2866119"/>
              <a:gd name="connsiteY43" fmla="*/ 462598 h 925196"/>
              <a:gd name="connsiteX44" fmla="*/ 2336786 w 2866119"/>
              <a:gd name="connsiteY44" fmla="*/ 385127 h 925196"/>
              <a:gd name="connsiteX45" fmla="*/ 1884923 w 2866119"/>
              <a:gd name="connsiteY45" fmla="*/ 385127 h 925196"/>
              <a:gd name="connsiteX46" fmla="*/ 1962394 w 2866119"/>
              <a:gd name="connsiteY46" fmla="*/ 462598 h 925196"/>
              <a:gd name="connsiteX47" fmla="*/ 1884923 w 2866119"/>
              <a:gd name="connsiteY47" fmla="*/ 540069 h 925196"/>
              <a:gd name="connsiteX48" fmla="*/ 1807452 w 2866119"/>
              <a:gd name="connsiteY48" fmla="*/ 462598 h 925196"/>
              <a:gd name="connsiteX49" fmla="*/ 1884923 w 2866119"/>
              <a:gd name="connsiteY49" fmla="*/ 385127 h 925196"/>
              <a:gd name="connsiteX50" fmla="*/ 1433060 w 2866119"/>
              <a:gd name="connsiteY50" fmla="*/ 385127 h 925196"/>
              <a:gd name="connsiteX51" fmla="*/ 1510531 w 2866119"/>
              <a:gd name="connsiteY51" fmla="*/ 462598 h 925196"/>
              <a:gd name="connsiteX52" fmla="*/ 1433060 w 2866119"/>
              <a:gd name="connsiteY52" fmla="*/ 540069 h 925196"/>
              <a:gd name="connsiteX53" fmla="*/ 1355589 w 2866119"/>
              <a:gd name="connsiteY53" fmla="*/ 462598 h 925196"/>
              <a:gd name="connsiteX54" fmla="*/ 1433060 w 2866119"/>
              <a:gd name="connsiteY54" fmla="*/ 385127 h 925196"/>
              <a:gd name="connsiteX55" fmla="*/ 981197 w 2866119"/>
              <a:gd name="connsiteY55" fmla="*/ 385127 h 925196"/>
              <a:gd name="connsiteX56" fmla="*/ 1058668 w 2866119"/>
              <a:gd name="connsiteY56" fmla="*/ 462598 h 925196"/>
              <a:gd name="connsiteX57" fmla="*/ 981197 w 2866119"/>
              <a:gd name="connsiteY57" fmla="*/ 540069 h 925196"/>
              <a:gd name="connsiteX58" fmla="*/ 903726 w 2866119"/>
              <a:gd name="connsiteY58" fmla="*/ 462598 h 925196"/>
              <a:gd name="connsiteX59" fmla="*/ 981197 w 2866119"/>
              <a:gd name="connsiteY59" fmla="*/ 385127 h 925196"/>
              <a:gd name="connsiteX60" fmla="*/ 529334 w 2866119"/>
              <a:gd name="connsiteY60" fmla="*/ 385127 h 925196"/>
              <a:gd name="connsiteX61" fmla="*/ 606805 w 2866119"/>
              <a:gd name="connsiteY61" fmla="*/ 462598 h 925196"/>
              <a:gd name="connsiteX62" fmla="*/ 529334 w 2866119"/>
              <a:gd name="connsiteY62" fmla="*/ 540069 h 925196"/>
              <a:gd name="connsiteX63" fmla="*/ 451863 w 2866119"/>
              <a:gd name="connsiteY63" fmla="*/ 462598 h 925196"/>
              <a:gd name="connsiteX64" fmla="*/ 529334 w 2866119"/>
              <a:gd name="connsiteY64" fmla="*/ 385127 h 925196"/>
              <a:gd name="connsiteX65" fmla="*/ 77471 w 2866119"/>
              <a:gd name="connsiteY65" fmla="*/ 385127 h 925196"/>
              <a:gd name="connsiteX66" fmla="*/ 154942 w 2866119"/>
              <a:gd name="connsiteY66" fmla="*/ 462598 h 925196"/>
              <a:gd name="connsiteX67" fmla="*/ 77471 w 2866119"/>
              <a:gd name="connsiteY67" fmla="*/ 540069 h 925196"/>
              <a:gd name="connsiteX68" fmla="*/ 0 w 2866119"/>
              <a:gd name="connsiteY68" fmla="*/ 462598 h 925196"/>
              <a:gd name="connsiteX69" fmla="*/ 77471 w 2866119"/>
              <a:gd name="connsiteY69" fmla="*/ 385127 h 925196"/>
              <a:gd name="connsiteX70" fmla="*/ 2788648 w 2866119"/>
              <a:gd name="connsiteY70" fmla="*/ 0 h 925196"/>
              <a:gd name="connsiteX71" fmla="*/ 2866119 w 2866119"/>
              <a:gd name="connsiteY71" fmla="*/ 77471 h 925196"/>
              <a:gd name="connsiteX72" fmla="*/ 2788648 w 2866119"/>
              <a:gd name="connsiteY72" fmla="*/ 154942 h 925196"/>
              <a:gd name="connsiteX73" fmla="*/ 2711177 w 2866119"/>
              <a:gd name="connsiteY73" fmla="*/ 77471 h 925196"/>
              <a:gd name="connsiteX74" fmla="*/ 2788648 w 2866119"/>
              <a:gd name="connsiteY74" fmla="*/ 0 h 925196"/>
              <a:gd name="connsiteX75" fmla="*/ 2336786 w 2866119"/>
              <a:gd name="connsiteY75" fmla="*/ 0 h 925196"/>
              <a:gd name="connsiteX76" fmla="*/ 2414257 w 2866119"/>
              <a:gd name="connsiteY76" fmla="*/ 77471 h 925196"/>
              <a:gd name="connsiteX77" fmla="*/ 2336786 w 2866119"/>
              <a:gd name="connsiteY77" fmla="*/ 154942 h 925196"/>
              <a:gd name="connsiteX78" fmla="*/ 2259315 w 2866119"/>
              <a:gd name="connsiteY78" fmla="*/ 77471 h 925196"/>
              <a:gd name="connsiteX79" fmla="*/ 2336786 w 2866119"/>
              <a:gd name="connsiteY79" fmla="*/ 0 h 925196"/>
              <a:gd name="connsiteX80" fmla="*/ 1884923 w 2866119"/>
              <a:gd name="connsiteY80" fmla="*/ 0 h 925196"/>
              <a:gd name="connsiteX81" fmla="*/ 1962394 w 2866119"/>
              <a:gd name="connsiteY81" fmla="*/ 77471 h 925196"/>
              <a:gd name="connsiteX82" fmla="*/ 1884923 w 2866119"/>
              <a:gd name="connsiteY82" fmla="*/ 154942 h 925196"/>
              <a:gd name="connsiteX83" fmla="*/ 1807452 w 2866119"/>
              <a:gd name="connsiteY83" fmla="*/ 77471 h 925196"/>
              <a:gd name="connsiteX84" fmla="*/ 1884923 w 2866119"/>
              <a:gd name="connsiteY84" fmla="*/ 0 h 925196"/>
              <a:gd name="connsiteX85" fmla="*/ 1433060 w 2866119"/>
              <a:gd name="connsiteY85" fmla="*/ 0 h 925196"/>
              <a:gd name="connsiteX86" fmla="*/ 1510531 w 2866119"/>
              <a:gd name="connsiteY86" fmla="*/ 77471 h 925196"/>
              <a:gd name="connsiteX87" fmla="*/ 1433060 w 2866119"/>
              <a:gd name="connsiteY87" fmla="*/ 154942 h 925196"/>
              <a:gd name="connsiteX88" fmla="*/ 1355589 w 2866119"/>
              <a:gd name="connsiteY88" fmla="*/ 77471 h 925196"/>
              <a:gd name="connsiteX89" fmla="*/ 1433060 w 2866119"/>
              <a:gd name="connsiteY89" fmla="*/ 0 h 925196"/>
              <a:gd name="connsiteX90" fmla="*/ 981197 w 2866119"/>
              <a:gd name="connsiteY90" fmla="*/ 0 h 925196"/>
              <a:gd name="connsiteX91" fmla="*/ 1058668 w 2866119"/>
              <a:gd name="connsiteY91" fmla="*/ 77471 h 925196"/>
              <a:gd name="connsiteX92" fmla="*/ 981197 w 2866119"/>
              <a:gd name="connsiteY92" fmla="*/ 154942 h 925196"/>
              <a:gd name="connsiteX93" fmla="*/ 903726 w 2866119"/>
              <a:gd name="connsiteY93" fmla="*/ 77471 h 925196"/>
              <a:gd name="connsiteX94" fmla="*/ 981197 w 2866119"/>
              <a:gd name="connsiteY94" fmla="*/ 0 h 925196"/>
              <a:gd name="connsiteX95" fmla="*/ 529334 w 2866119"/>
              <a:gd name="connsiteY95" fmla="*/ 0 h 925196"/>
              <a:gd name="connsiteX96" fmla="*/ 606805 w 2866119"/>
              <a:gd name="connsiteY96" fmla="*/ 77471 h 925196"/>
              <a:gd name="connsiteX97" fmla="*/ 529334 w 2866119"/>
              <a:gd name="connsiteY97" fmla="*/ 154942 h 925196"/>
              <a:gd name="connsiteX98" fmla="*/ 451863 w 2866119"/>
              <a:gd name="connsiteY98" fmla="*/ 77471 h 925196"/>
              <a:gd name="connsiteX99" fmla="*/ 529334 w 2866119"/>
              <a:gd name="connsiteY99" fmla="*/ 0 h 925196"/>
              <a:gd name="connsiteX100" fmla="*/ 77471 w 2866119"/>
              <a:gd name="connsiteY100" fmla="*/ 0 h 925196"/>
              <a:gd name="connsiteX101" fmla="*/ 154942 w 2866119"/>
              <a:gd name="connsiteY101" fmla="*/ 77471 h 925196"/>
              <a:gd name="connsiteX102" fmla="*/ 77471 w 2866119"/>
              <a:gd name="connsiteY102" fmla="*/ 154942 h 925196"/>
              <a:gd name="connsiteX103" fmla="*/ 0 w 2866119"/>
              <a:gd name="connsiteY103" fmla="*/ 77471 h 925196"/>
              <a:gd name="connsiteX104" fmla="*/ 77471 w 2866119"/>
              <a:gd name="connsiteY104" fmla="*/ 0 h 925196"/>
            </a:gdLst>
            <a:ahLst/>
            <a:cxnLst/>
            <a:rect l="l" t="t" r="r" b="b"/>
            <a:pathLst>
              <a:path w="2866119" h="925196">
                <a:moveTo>
                  <a:pt x="2788648" y="770254"/>
                </a:moveTo>
                <a:cubicBezTo>
                  <a:pt x="2831434" y="770254"/>
                  <a:pt x="2866119" y="804939"/>
                  <a:pt x="2866119" y="847725"/>
                </a:cubicBezTo>
                <a:cubicBezTo>
                  <a:pt x="2866119" y="890511"/>
                  <a:pt x="2831434" y="925196"/>
                  <a:pt x="2788648" y="925196"/>
                </a:cubicBezTo>
                <a:cubicBezTo>
                  <a:pt x="2745862" y="925196"/>
                  <a:pt x="2711177" y="890511"/>
                  <a:pt x="2711177" y="847725"/>
                </a:cubicBezTo>
                <a:cubicBezTo>
                  <a:pt x="2711177" y="804939"/>
                  <a:pt x="2745862" y="770254"/>
                  <a:pt x="2788648" y="770254"/>
                </a:cubicBezTo>
                <a:close/>
                <a:moveTo>
                  <a:pt x="2336786" y="770254"/>
                </a:moveTo>
                <a:cubicBezTo>
                  <a:pt x="2379572" y="770254"/>
                  <a:pt x="2414257" y="804939"/>
                  <a:pt x="2414257" y="847725"/>
                </a:cubicBezTo>
                <a:cubicBezTo>
                  <a:pt x="2414257" y="890511"/>
                  <a:pt x="2379572" y="925196"/>
                  <a:pt x="2336786" y="925196"/>
                </a:cubicBezTo>
                <a:cubicBezTo>
                  <a:pt x="2294000" y="925196"/>
                  <a:pt x="2259315" y="890511"/>
                  <a:pt x="2259315" y="847725"/>
                </a:cubicBezTo>
                <a:cubicBezTo>
                  <a:pt x="2259315" y="804939"/>
                  <a:pt x="2294000" y="770254"/>
                  <a:pt x="2336786" y="770254"/>
                </a:cubicBezTo>
                <a:close/>
                <a:moveTo>
                  <a:pt x="1884923" y="770254"/>
                </a:moveTo>
                <a:cubicBezTo>
                  <a:pt x="1927709" y="770254"/>
                  <a:pt x="1962394" y="804939"/>
                  <a:pt x="1962394" y="847725"/>
                </a:cubicBezTo>
                <a:cubicBezTo>
                  <a:pt x="1962394" y="890511"/>
                  <a:pt x="1927709" y="925196"/>
                  <a:pt x="1884923" y="925196"/>
                </a:cubicBezTo>
                <a:cubicBezTo>
                  <a:pt x="1842137" y="925196"/>
                  <a:pt x="1807452" y="890511"/>
                  <a:pt x="1807452" y="847725"/>
                </a:cubicBezTo>
                <a:cubicBezTo>
                  <a:pt x="1807452" y="804939"/>
                  <a:pt x="1842137" y="770254"/>
                  <a:pt x="1884923" y="770254"/>
                </a:cubicBezTo>
                <a:close/>
                <a:moveTo>
                  <a:pt x="1433060" y="770254"/>
                </a:moveTo>
                <a:cubicBezTo>
                  <a:pt x="1475846" y="770254"/>
                  <a:pt x="1510531" y="804939"/>
                  <a:pt x="1510531" y="847725"/>
                </a:cubicBezTo>
                <a:cubicBezTo>
                  <a:pt x="1510531" y="890511"/>
                  <a:pt x="1475846" y="925196"/>
                  <a:pt x="1433060" y="925196"/>
                </a:cubicBezTo>
                <a:cubicBezTo>
                  <a:pt x="1390274" y="925196"/>
                  <a:pt x="1355589" y="890511"/>
                  <a:pt x="1355589" y="847725"/>
                </a:cubicBezTo>
                <a:cubicBezTo>
                  <a:pt x="1355589" y="804939"/>
                  <a:pt x="1390274" y="770254"/>
                  <a:pt x="1433060" y="770254"/>
                </a:cubicBezTo>
                <a:close/>
                <a:moveTo>
                  <a:pt x="981197" y="770254"/>
                </a:moveTo>
                <a:cubicBezTo>
                  <a:pt x="1023983" y="770254"/>
                  <a:pt x="1058668" y="804939"/>
                  <a:pt x="1058668" y="847725"/>
                </a:cubicBezTo>
                <a:cubicBezTo>
                  <a:pt x="1058668" y="890511"/>
                  <a:pt x="1023983" y="925196"/>
                  <a:pt x="981197" y="925196"/>
                </a:cubicBezTo>
                <a:cubicBezTo>
                  <a:pt x="938411" y="925196"/>
                  <a:pt x="903726" y="890511"/>
                  <a:pt x="903726" y="847725"/>
                </a:cubicBezTo>
                <a:cubicBezTo>
                  <a:pt x="903726" y="804939"/>
                  <a:pt x="938411" y="770254"/>
                  <a:pt x="981197" y="770254"/>
                </a:cubicBezTo>
                <a:close/>
                <a:moveTo>
                  <a:pt x="529334" y="770254"/>
                </a:moveTo>
                <a:cubicBezTo>
                  <a:pt x="572120" y="770254"/>
                  <a:pt x="606805" y="804939"/>
                  <a:pt x="606805" y="847725"/>
                </a:cubicBezTo>
                <a:cubicBezTo>
                  <a:pt x="606805" y="890511"/>
                  <a:pt x="572120" y="925196"/>
                  <a:pt x="529334" y="925196"/>
                </a:cubicBezTo>
                <a:cubicBezTo>
                  <a:pt x="486548" y="925196"/>
                  <a:pt x="451863" y="890511"/>
                  <a:pt x="451863" y="847725"/>
                </a:cubicBezTo>
                <a:cubicBezTo>
                  <a:pt x="451863" y="804939"/>
                  <a:pt x="486548" y="770254"/>
                  <a:pt x="529334" y="770254"/>
                </a:cubicBezTo>
                <a:close/>
                <a:moveTo>
                  <a:pt x="77471" y="770254"/>
                </a:moveTo>
                <a:cubicBezTo>
                  <a:pt x="120257" y="770254"/>
                  <a:pt x="154942" y="804939"/>
                  <a:pt x="154942" y="847725"/>
                </a:cubicBezTo>
                <a:cubicBezTo>
                  <a:pt x="154942" y="890511"/>
                  <a:pt x="120257" y="925196"/>
                  <a:pt x="77471" y="925196"/>
                </a:cubicBezTo>
                <a:cubicBezTo>
                  <a:pt x="34685" y="925196"/>
                  <a:pt x="0" y="890511"/>
                  <a:pt x="0" y="847725"/>
                </a:cubicBezTo>
                <a:cubicBezTo>
                  <a:pt x="0" y="804939"/>
                  <a:pt x="34685" y="770254"/>
                  <a:pt x="77471" y="770254"/>
                </a:cubicBezTo>
                <a:close/>
                <a:moveTo>
                  <a:pt x="2788648" y="385127"/>
                </a:moveTo>
                <a:cubicBezTo>
                  <a:pt x="2831434" y="385127"/>
                  <a:pt x="2866119" y="419812"/>
                  <a:pt x="2866119" y="462598"/>
                </a:cubicBezTo>
                <a:cubicBezTo>
                  <a:pt x="2866119" y="505384"/>
                  <a:pt x="2831434" y="540069"/>
                  <a:pt x="2788648" y="540069"/>
                </a:cubicBezTo>
                <a:cubicBezTo>
                  <a:pt x="2745862" y="540069"/>
                  <a:pt x="2711177" y="505384"/>
                  <a:pt x="2711177" y="462598"/>
                </a:cubicBezTo>
                <a:cubicBezTo>
                  <a:pt x="2711177" y="419812"/>
                  <a:pt x="2745862" y="385127"/>
                  <a:pt x="2788648" y="385127"/>
                </a:cubicBezTo>
                <a:close/>
                <a:moveTo>
                  <a:pt x="2336786" y="385127"/>
                </a:moveTo>
                <a:cubicBezTo>
                  <a:pt x="2379572" y="385127"/>
                  <a:pt x="2414257" y="419812"/>
                  <a:pt x="2414257" y="462598"/>
                </a:cubicBezTo>
                <a:cubicBezTo>
                  <a:pt x="2414257" y="505384"/>
                  <a:pt x="2379572" y="540069"/>
                  <a:pt x="2336786" y="540069"/>
                </a:cubicBezTo>
                <a:cubicBezTo>
                  <a:pt x="2294000" y="540069"/>
                  <a:pt x="2259315" y="505384"/>
                  <a:pt x="2259315" y="462598"/>
                </a:cubicBezTo>
                <a:cubicBezTo>
                  <a:pt x="2259315" y="419812"/>
                  <a:pt x="2294000" y="385127"/>
                  <a:pt x="2336786" y="385127"/>
                </a:cubicBezTo>
                <a:close/>
                <a:moveTo>
                  <a:pt x="1884923" y="385127"/>
                </a:moveTo>
                <a:cubicBezTo>
                  <a:pt x="1927709" y="385127"/>
                  <a:pt x="1962394" y="419812"/>
                  <a:pt x="1962394" y="462598"/>
                </a:cubicBezTo>
                <a:cubicBezTo>
                  <a:pt x="1962394" y="505384"/>
                  <a:pt x="1927709" y="540069"/>
                  <a:pt x="1884923" y="540069"/>
                </a:cubicBezTo>
                <a:cubicBezTo>
                  <a:pt x="1842137" y="540069"/>
                  <a:pt x="1807452" y="505384"/>
                  <a:pt x="1807452" y="462598"/>
                </a:cubicBezTo>
                <a:cubicBezTo>
                  <a:pt x="1807452" y="419812"/>
                  <a:pt x="1842137" y="385127"/>
                  <a:pt x="1884923" y="385127"/>
                </a:cubicBezTo>
                <a:close/>
                <a:moveTo>
                  <a:pt x="1433060" y="385127"/>
                </a:moveTo>
                <a:cubicBezTo>
                  <a:pt x="1475846" y="385127"/>
                  <a:pt x="1510531" y="419812"/>
                  <a:pt x="1510531" y="462598"/>
                </a:cubicBezTo>
                <a:cubicBezTo>
                  <a:pt x="1510531" y="505384"/>
                  <a:pt x="1475846" y="540069"/>
                  <a:pt x="1433060" y="540069"/>
                </a:cubicBezTo>
                <a:cubicBezTo>
                  <a:pt x="1390274" y="540069"/>
                  <a:pt x="1355589" y="505384"/>
                  <a:pt x="1355589" y="462598"/>
                </a:cubicBezTo>
                <a:cubicBezTo>
                  <a:pt x="1355589" y="419812"/>
                  <a:pt x="1390274" y="385127"/>
                  <a:pt x="1433060" y="385127"/>
                </a:cubicBezTo>
                <a:close/>
                <a:moveTo>
                  <a:pt x="981197" y="385127"/>
                </a:moveTo>
                <a:cubicBezTo>
                  <a:pt x="1023983" y="385127"/>
                  <a:pt x="1058668" y="419812"/>
                  <a:pt x="1058668" y="462598"/>
                </a:cubicBezTo>
                <a:cubicBezTo>
                  <a:pt x="1058668" y="505384"/>
                  <a:pt x="1023983" y="540069"/>
                  <a:pt x="981197" y="540069"/>
                </a:cubicBezTo>
                <a:cubicBezTo>
                  <a:pt x="938411" y="540069"/>
                  <a:pt x="903726" y="505384"/>
                  <a:pt x="903726" y="462598"/>
                </a:cubicBezTo>
                <a:cubicBezTo>
                  <a:pt x="903726" y="419812"/>
                  <a:pt x="938411" y="385127"/>
                  <a:pt x="981197" y="385127"/>
                </a:cubicBezTo>
                <a:close/>
                <a:moveTo>
                  <a:pt x="529334" y="385127"/>
                </a:moveTo>
                <a:cubicBezTo>
                  <a:pt x="572120" y="385127"/>
                  <a:pt x="606805" y="419812"/>
                  <a:pt x="606805" y="462598"/>
                </a:cubicBezTo>
                <a:cubicBezTo>
                  <a:pt x="606805" y="505384"/>
                  <a:pt x="572120" y="540069"/>
                  <a:pt x="529334" y="540069"/>
                </a:cubicBezTo>
                <a:cubicBezTo>
                  <a:pt x="486548" y="540069"/>
                  <a:pt x="451863" y="505384"/>
                  <a:pt x="451863" y="462598"/>
                </a:cubicBezTo>
                <a:cubicBezTo>
                  <a:pt x="451863" y="419812"/>
                  <a:pt x="486548" y="385127"/>
                  <a:pt x="529334" y="385127"/>
                </a:cubicBezTo>
                <a:close/>
                <a:moveTo>
                  <a:pt x="77471" y="385127"/>
                </a:moveTo>
                <a:cubicBezTo>
                  <a:pt x="120257" y="385127"/>
                  <a:pt x="154942" y="419812"/>
                  <a:pt x="154942" y="462598"/>
                </a:cubicBezTo>
                <a:cubicBezTo>
                  <a:pt x="154942" y="505384"/>
                  <a:pt x="120257" y="540069"/>
                  <a:pt x="77471" y="540069"/>
                </a:cubicBezTo>
                <a:cubicBezTo>
                  <a:pt x="34685" y="540069"/>
                  <a:pt x="0" y="505384"/>
                  <a:pt x="0" y="462598"/>
                </a:cubicBezTo>
                <a:cubicBezTo>
                  <a:pt x="0" y="419812"/>
                  <a:pt x="34685" y="385127"/>
                  <a:pt x="77471" y="385127"/>
                </a:cubicBezTo>
                <a:close/>
                <a:moveTo>
                  <a:pt x="2788648" y="0"/>
                </a:moveTo>
                <a:cubicBezTo>
                  <a:pt x="2831434" y="0"/>
                  <a:pt x="2866119" y="34685"/>
                  <a:pt x="2866119" y="77471"/>
                </a:cubicBezTo>
                <a:cubicBezTo>
                  <a:pt x="2866119" y="120257"/>
                  <a:pt x="2831434" y="154942"/>
                  <a:pt x="2788648" y="154942"/>
                </a:cubicBezTo>
                <a:cubicBezTo>
                  <a:pt x="2745862" y="154942"/>
                  <a:pt x="2711177" y="120257"/>
                  <a:pt x="2711177" y="77471"/>
                </a:cubicBezTo>
                <a:cubicBezTo>
                  <a:pt x="2711177" y="34685"/>
                  <a:pt x="2745862" y="0"/>
                  <a:pt x="2788648" y="0"/>
                </a:cubicBezTo>
                <a:close/>
                <a:moveTo>
                  <a:pt x="2336786" y="0"/>
                </a:moveTo>
                <a:cubicBezTo>
                  <a:pt x="2379572" y="0"/>
                  <a:pt x="2414257" y="34685"/>
                  <a:pt x="2414257" y="77471"/>
                </a:cubicBezTo>
                <a:cubicBezTo>
                  <a:pt x="2414257" y="120257"/>
                  <a:pt x="2379572" y="154942"/>
                  <a:pt x="2336786" y="154942"/>
                </a:cubicBezTo>
                <a:cubicBezTo>
                  <a:pt x="2294000" y="154942"/>
                  <a:pt x="2259315" y="120257"/>
                  <a:pt x="2259315" y="77471"/>
                </a:cubicBezTo>
                <a:cubicBezTo>
                  <a:pt x="2259315" y="34685"/>
                  <a:pt x="2294000" y="0"/>
                  <a:pt x="2336786" y="0"/>
                </a:cubicBezTo>
                <a:close/>
                <a:moveTo>
                  <a:pt x="1884923" y="0"/>
                </a:moveTo>
                <a:cubicBezTo>
                  <a:pt x="1927709" y="0"/>
                  <a:pt x="1962394" y="34685"/>
                  <a:pt x="1962394" y="77471"/>
                </a:cubicBezTo>
                <a:cubicBezTo>
                  <a:pt x="1962394" y="120257"/>
                  <a:pt x="1927709" y="154942"/>
                  <a:pt x="1884923" y="154942"/>
                </a:cubicBezTo>
                <a:cubicBezTo>
                  <a:pt x="1842137" y="154942"/>
                  <a:pt x="1807452" y="120257"/>
                  <a:pt x="1807452" y="77471"/>
                </a:cubicBezTo>
                <a:cubicBezTo>
                  <a:pt x="1807452" y="34685"/>
                  <a:pt x="1842137" y="0"/>
                  <a:pt x="1884923" y="0"/>
                </a:cubicBezTo>
                <a:close/>
                <a:moveTo>
                  <a:pt x="1433060" y="0"/>
                </a:moveTo>
                <a:cubicBezTo>
                  <a:pt x="1475846" y="0"/>
                  <a:pt x="1510531" y="34685"/>
                  <a:pt x="1510531" y="77471"/>
                </a:cubicBezTo>
                <a:cubicBezTo>
                  <a:pt x="1510531" y="120257"/>
                  <a:pt x="1475846" y="154942"/>
                  <a:pt x="1433060" y="154942"/>
                </a:cubicBezTo>
                <a:cubicBezTo>
                  <a:pt x="1390274" y="154942"/>
                  <a:pt x="1355589" y="120257"/>
                  <a:pt x="1355589" y="77471"/>
                </a:cubicBezTo>
                <a:cubicBezTo>
                  <a:pt x="1355589" y="34685"/>
                  <a:pt x="1390274" y="0"/>
                  <a:pt x="1433060" y="0"/>
                </a:cubicBezTo>
                <a:close/>
                <a:moveTo>
                  <a:pt x="981197" y="0"/>
                </a:moveTo>
                <a:cubicBezTo>
                  <a:pt x="1023983" y="0"/>
                  <a:pt x="1058668" y="34685"/>
                  <a:pt x="1058668" y="77471"/>
                </a:cubicBezTo>
                <a:cubicBezTo>
                  <a:pt x="1058668" y="120257"/>
                  <a:pt x="1023983" y="154942"/>
                  <a:pt x="981197" y="154942"/>
                </a:cubicBezTo>
                <a:cubicBezTo>
                  <a:pt x="938411" y="154942"/>
                  <a:pt x="903726" y="120257"/>
                  <a:pt x="903726" y="77471"/>
                </a:cubicBezTo>
                <a:cubicBezTo>
                  <a:pt x="903726" y="34685"/>
                  <a:pt x="938411" y="0"/>
                  <a:pt x="981197" y="0"/>
                </a:cubicBezTo>
                <a:close/>
                <a:moveTo>
                  <a:pt x="529334" y="0"/>
                </a:moveTo>
                <a:cubicBezTo>
                  <a:pt x="572120" y="0"/>
                  <a:pt x="606805" y="34685"/>
                  <a:pt x="606805" y="77471"/>
                </a:cubicBezTo>
                <a:cubicBezTo>
                  <a:pt x="606805" y="120257"/>
                  <a:pt x="572120" y="154942"/>
                  <a:pt x="529334" y="154942"/>
                </a:cubicBezTo>
                <a:cubicBezTo>
                  <a:pt x="486548" y="154942"/>
                  <a:pt x="451863" y="120257"/>
                  <a:pt x="451863" y="77471"/>
                </a:cubicBezTo>
                <a:cubicBezTo>
                  <a:pt x="451863" y="34685"/>
                  <a:pt x="486548" y="0"/>
                  <a:pt x="529334" y="0"/>
                </a:cubicBezTo>
                <a:close/>
                <a:moveTo>
                  <a:pt x="77471" y="0"/>
                </a:moveTo>
                <a:cubicBezTo>
                  <a:pt x="120257" y="0"/>
                  <a:pt x="154942" y="34685"/>
                  <a:pt x="154942" y="77471"/>
                </a:cubicBezTo>
                <a:cubicBezTo>
                  <a:pt x="154942" y="120257"/>
                  <a:pt x="120257" y="154942"/>
                  <a:pt x="77471" y="154942"/>
                </a:cubicBezTo>
                <a:cubicBezTo>
                  <a:pt x="34685" y="154942"/>
                  <a:pt x="0" y="120257"/>
                  <a:pt x="0" y="77471"/>
                </a:cubicBezTo>
                <a:cubicBezTo>
                  <a:pt x="0" y="34685"/>
                  <a:pt x="34685" y="0"/>
                  <a:pt x="7747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703077" y="5579718"/>
            <a:ext cx="655982" cy="655982"/>
          </a:xfrm>
          <a:prstGeom prst="ellipse">
            <a:avLst/>
          </a:prstGeom>
          <a:solidFill>
            <a:schemeClr val="bg1">
              <a:alpha val="34000"/>
            </a:schemeClr>
          </a:soli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60400" y="5579718"/>
            <a:ext cx="655982" cy="655982"/>
          </a:xfrm>
          <a:prstGeom prst="ellipse">
            <a:avLst/>
          </a:prstGeom>
          <a:gradFill>
            <a:gsLst>
              <a:gs pos="14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1890285" y="5579718"/>
            <a:ext cx="655982" cy="655982"/>
          </a:xfrm>
          <a:prstGeom prst="ellipse">
            <a:avLst/>
          </a:prstGeom>
          <a:solidFill>
            <a:schemeClr val="bg1">
              <a:alpha val="34000"/>
            </a:schemeClr>
          </a:soli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847608" y="5579718"/>
            <a:ext cx="655982" cy="655982"/>
          </a:xfrm>
          <a:prstGeom prst="ellipse">
            <a:avLst/>
          </a:prstGeom>
          <a:gradFill>
            <a:gsLst>
              <a:gs pos="14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3052093" y="5579718"/>
            <a:ext cx="655982" cy="655982"/>
          </a:xfrm>
          <a:prstGeom prst="ellipse">
            <a:avLst/>
          </a:prstGeom>
          <a:solidFill>
            <a:schemeClr val="bg1">
              <a:alpha val="34000"/>
            </a:schemeClr>
          </a:soli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3009416" y="5579718"/>
            <a:ext cx="655982" cy="655982"/>
          </a:xfrm>
          <a:prstGeom prst="ellipse">
            <a:avLst/>
          </a:prstGeom>
          <a:gradFill>
            <a:gsLst>
              <a:gs pos="14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3146688" y="5727952"/>
            <a:ext cx="381439" cy="35951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824924" y="5730635"/>
            <a:ext cx="326934" cy="354148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2008520" y="5746021"/>
            <a:ext cx="334158" cy="323377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5312256" y="5859781"/>
            <a:ext cx="1724814" cy="4533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POWERPOINT</a:t>
            </a: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9370060" y="601190"/>
            <a:ext cx="2148840" cy="5291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>
            <a:off x="9808013" y="783705"/>
            <a:ext cx="1321317" cy="16408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>
            <a:off x="5483912" y="716150"/>
            <a:ext cx="1780910" cy="299191"/>
          </a:xfrm>
          <a:custGeom>
            <a:avLst/>
            <a:gdLst>
              <a:gd name="connsiteX0" fmla="*/ 741119 w 890768"/>
              <a:gd name="connsiteY0" fmla="*/ 0 h 149649"/>
              <a:gd name="connsiteX1" fmla="*/ 815944 w 890768"/>
              <a:gd name="connsiteY1" fmla="*/ 0 h 149649"/>
              <a:gd name="connsiteX2" fmla="*/ 890768 w 890768"/>
              <a:gd name="connsiteY2" fmla="*/ 74825 h 149649"/>
              <a:gd name="connsiteX3" fmla="*/ 815944 w 890768"/>
              <a:gd name="connsiteY3" fmla="*/ 149649 h 149649"/>
              <a:gd name="connsiteX4" fmla="*/ 741119 w 890768"/>
              <a:gd name="connsiteY4" fmla="*/ 149649 h 149649"/>
              <a:gd name="connsiteX5" fmla="*/ 815944 w 890768"/>
              <a:gd name="connsiteY5" fmla="*/ 74825 h 149649"/>
              <a:gd name="connsiteX6" fmla="*/ 555839 w 890768"/>
              <a:gd name="connsiteY6" fmla="*/ 0 h 149649"/>
              <a:gd name="connsiteX7" fmla="*/ 630664 w 890768"/>
              <a:gd name="connsiteY7" fmla="*/ 0 h 149649"/>
              <a:gd name="connsiteX8" fmla="*/ 705488 w 890768"/>
              <a:gd name="connsiteY8" fmla="*/ 74825 h 149649"/>
              <a:gd name="connsiteX9" fmla="*/ 630664 w 890768"/>
              <a:gd name="connsiteY9" fmla="*/ 149649 h 149649"/>
              <a:gd name="connsiteX10" fmla="*/ 555839 w 890768"/>
              <a:gd name="connsiteY10" fmla="*/ 149649 h 149649"/>
              <a:gd name="connsiteX11" fmla="*/ 630664 w 890768"/>
              <a:gd name="connsiteY11" fmla="*/ 74825 h 149649"/>
              <a:gd name="connsiteX12" fmla="*/ 370559 w 890768"/>
              <a:gd name="connsiteY12" fmla="*/ 0 h 149649"/>
              <a:gd name="connsiteX13" fmla="*/ 445384 w 890768"/>
              <a:gd name="connsiteY13" fmla="*/ 0 h 149649"/>
              <a:gd name="connsiteX14" fmla="*/ 520208 w 890768"/>
              <a:gd name="connsiteY14" fmla="*/ 74825 h 149649"/>
              <a:gd name="connsiteX15" fmla="*/ 445384 w 890768"/>
              <a:gd name="connsiteY15" fmla="*/ 149649 h 149649"/>
              <a:gd name="connsiteX16" fmla="*/ 370559 w 890768"/>
              <a:gd name="connsiteY16" fmla="*/ 149649 h 149649"/>
              <a:gd name="connsiteX17" fmla="*/ 445384 w 890768"/>
              <a:gd name="connsiteY17" fmla="*/ 74825 h 149649"/>
              <a:gd name="connsiteX18" fmla="*/ 185280 w 890768"/>
              <a:gd name="connsiteY18" fmla="*/ 0 h 149649"/>
              <a:gd name="connsiteX19" fmla="*/ 260105 w 890768"/>
              <a:gd name="connsiteY19" fmla="*/ 0 h 149649"/>
              <a:gd name="connsiteX20" fmla="*/ 334929 w 890768"/>
              <a:gd name="connsiteY20" fmla="*/ 74825 h 149649"/>
              <a:gd name="connsiteX21" fmla="*/ 260105 w 890768"/>
              <a:gd name="connsiteY21" fmla="*/ 149649 h 149649"/>
              <a:gd name="connsiteX22" fmla="*/ 185280 w 890768"/>
              <a:gd name="connsiteY22" fmla="*/ 149649 h 149649"/>
              <a:gd name="connsiteX23" fmla="*/ 260105 w 890768"/>
              <a:gd name="connsiteY23" fmla="*/ 74825 h 149649"/>
              <a:gd name="connsiteX24" fmla="*/ 0 w 890768"/>
              <a:gd name="connsiteY24" fmla="*/ 0 h 149649"/>
              <a:gd name="connsiteX25" fmla="*/ 74825 w 890768"/>
              <a:gd name="connsiteY25" fmla="*/ 0 h 149649"/>
              <a:gd name="connsiteX26" fmla="*/ 149649 w 890768"/>
              <a:gd name="connsiteY26" fmla="*/ 74825 h 149649"/>
              <a:gd name="connsiteX27" fmla="*/ 74825 w 890768"/>
              <a:gd name="connsiteY27" fmla="*/ 149649 h 149649"/>
              <a:gd name="connsiteX28" fmla="*/ 0 w 890768"/>
              <a:gd name="connsiteY28" fmla="*/ 149649 h 149649"/>
              <a:gd name="connsiteX29" fmla="*/ 74825 w 890768"/>
              <a:gd name="connsiteY29" fmla="*/ 74825 h 149649"/>
            </a:gdLst>
            <a:ahLst/>
            <a:cxnLst/>
            <a:rect l="l" t="t" r="r" b="b"/>
            <a:pathLst>
              <a:path w="890768" h="149649">
                <a:moveTo>
                  <a:pt x="741119" y="0"/>
                </a:moveTo>
                <a:lnTo>
                  <a:pt x="815944" y="0"/>
                </a:lnTo>
                <a:lnTo>
                  <a:pt x="890768" y="74825"/>
                </a:lnTo>
                <a:lnTo>
                  <a:pt x="815944" y="149649"/>
                </a:lnTo>
                <a:lnTo>
                  <a:pt x="741119" y="149649"/>
                </a:lnTo>
                <a:lnTo>
                  <a:pt x="815944" y="74825"/>
                </a:lnTo>
                <a:close/>
                <a:moveTo>
                  <a:pt x="555839" y="0"/>
                </a:moveTo>
                <a:lnTo>
                  <a:pt x="630664" y="0"/>
                </a:lnTo>
                <a:lnTo>
                  <a:pt x="705488" y="74825"/>
                </a:lnTo>
                <a:lnTo>
                  <a:pt x="630664" y="149649"/>
                </a:lnTo>
                <a:lnTo>
                  <a:pt x="555839" y="149649"/>
                </a:lnTo>
                <a:lnTo>
                  <a:pt x="630664" y="74825"/>
                </a:lnTo>
                <a:close/>
                <a:moveTo>
                  <a:pt x="370559" y="0"/>
                </a:moveTo>
                <a:lnTo>
                  <a:pt x="445384" y="0"/>
                </a:lnTo>
                <a:lnTo>
                  <a:pt x="520208" y="74825"/>
                </a:lnTo>
                <a:lnTo>
                  <a:pt x="445384" y="149649"/>
                </a:lnTo>
                <a:lnTo>
                  <a:pt x="370559" y="149649"/>
                </a:lnTo>
                <a:lnTo>
                  <a:pt x="445384" y="74825"/>
                </a:lnTo>
                <a:close/>
                <a:moveTo>
                  <a:pt x="185280" y="0"/>
                </a:moveTo>
                <a:lnTo>
                  <a:pt x="260105" y="0"/>
                </a:lnTo>
                <a:lnTo>
                  <a:pt x="334929" y="74825"/>
                </a:lnTo>
                <a:lnTo>
                  <a:pt x="260105" y="149649"/>
                </a:lnTo>
                <a:lnTo>
                  <a:pt x="185280" y="149649"/>
                </a:lnTo>
                <a:lnTo>
                  <a:pt x="260105" y="74825"/>
                </a:lnTo>
                <a:close/>
                <a:moveTo>
                  <a:pt x="0" y="0"/>
                </a:moveTo>
                <a:lnTo>
                  <a:pt x="74825" y="0"/>
                </a:lnTo>
                <a:lnTo>
                  <a:pt x="149649" y="74825"/>
                </a:lnTo>
                <a:lnTo>
                  <a:pt x="74825" y="149649"/>
                </a:lnTo>
                <a:lnTo>
                  <a:pt x="0" y="149649"/>
                </a:lnTo>
                <a:lnTo>
                  <a:pt x="74825" y="74825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904574" y="670007"/>
            <a:ext cx="2133600" cy="5517986"/>
          </a:xfrm>
          <a:prstGeom prst="arc">
            <a:avLst>
              <a:gd name="adj1" fmla="val 16965043"/>
              <a:gd name="adj2" fmla="val 4741455"/>
            </a:avLst>
          </a:prstGeom>
          <a:noFill/>
          <a:ln w="19050" cap="sq">
            <a:gradFill>
              <a:gsLst>
                <a:gs pos="0">
                  <a:schemeClr val="accent1">
                    <a:alpha val="0"/>
                  </a:schemeClr>
                </a:gs>
                <a:gs pos="40000">
                  <a:schemeClr val="accent1">
                    <a:lumMod val="60000"/>
                    <a:lumOff val="40000"/>
                    <a:alpha val="100000"/>
                  </a:schemeClr>
                </a:gs>
                <a:gs pos="60000">
                  <a:schemeClr val="accent1">
                    <a:lumMod val="60000"/>
                    <a:lumOff val="40000"/>
                    <a:alpha val="10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6200000">
            <a:off x="1064525" y="2480916"/>
            <a:ext cx="4465748" cy="2186153"/>
          </a:xfrm>
          <a:prstGeom prst="trapezoid">
            <a:avLst>
              <a:gd name="adj" fmla="val 55369"/>
            </a:avLst>
          </a:prstGeom>
          <a:gradFill>
            <a:gsLst>
              <a:gs pos="25000">
                <a:schemeClr val="accent1">
                  <a:alpha val="1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540000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6200000">
            <a:off x="1859003" y="1880748"/>
            <a:ext cx="4077126" cy="3386490"/>
          </a:xfrm>
          <a:prstGeom prst="trapezoid">
            <a:avLst>
              <a:gd name="adj" fmla="val 39243"/>
            </a:avLst>
          </a:prstGeom>
          <a:gradFill>
            <a:gsLst>
              <a:gs pos="29000">
                <a:schemeClr val="accent1">
                  <a:alpha val="1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540000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231865" y="2476500"/>
            <a:ext cx="2133600" cy="2133600"/>
          </a:xfrm>
          <a:prstGeom prst="ellipse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254000" sx="109000" sy="109000" algn="ctr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479515" y="2724150"/>
            <a:ext cx="1638300" cy="1638300"/>
          </a:xfrm>
          <a:prstGeom prst="ellipse">
            <a:avLst/>
          </a:pr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238074" y="1669092"/>
            <a:ext cx="683598" cy="683598"/>
          </a:xfrm>
          <a:prstGeom prst="ellipse">
            <a:avLst/>
          </a:prstGeom>
          <a:solidFill>
            <a:schemeClr val="bg1"/>
          </a:solidFill>
          <a:ln w="9525" cap="sq">
            <a:solidFill>
              <a:schemeClr val="accent1"/>
            </a:solidFill>
          </a:ln>
          <a:effectLst>
            <a:outerShdw blurRad="254000" sx="109000" sy="109000" algn="ctr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416070" y="3198337"/>
            <a:ext cx="683598" cy="683598"/>
          </a:xfrm>
          <a:prstGeom prst="ellipse">
            <a:avLst/>
          </a:prstGeom>
          <a:solidFill>
            <a:schemeClr val="bg1"/>
          </a:solidFill>
          <a:ln w="9525" cap="sq">
            <a:solidFill>
              <a:schemeClr val="accent1"/>
            </a:solidFill>
          </a:ln>
          <a:effectLst>
            <a:outerShdw blurRad="254000" sx="109000" sy="109000" algn="ctr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211740" y="4727582"/>
            <a:ext cx="683598" cy="683598"/>
          </a:xfrm>
          <a:prstGeom prst="ellipse">
            <a:avLst/>
          </a:prstGeom>
          <a:solidFill>
            <a:schemeClr val="bg1"/>
          </a:solidFill>
          <a:ln w="9525" cap="sq">
            <a:solidFill>
              <a:schemeClr val="accent1"/>
            </a:solidFill>
          </a:ln>
          <a:effectLst>
            <a:outerShdw blurRad="254000" sx="109000" sy="109000" algn="ctr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381453" y="1812471"/>
            <a:ext cx="396840" cy="396840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w="9525"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567050" y="3341716"/>
            <a:ext cx="381637" cy="396840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accent1"/>
          </a:solidFill>
          <a:ln w="9525"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355119" y="4882366"/>
            <a:ext cx="396840" cy="374030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accent1"/>
          </a:solidFill>
          <a:ln w="9525"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117560" y="1589657"/>
            <a:ext cx="5956840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缩放变换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117559" y="1947574"/>
            <a:ext cx="5953524" cy="10020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缩放变换通过缩放矩阵调整图形大小，可实现图形的放大与缩小，适用于不同场景需求。
缩放中心的选择影响变换效果，选择合适缩放中心可实现图形的均匀缩放。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438408" y="3543283"/>
            <a:ext cx="5965640" cy="10020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平移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变换通过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平移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矩阵实现图形的平移效果，可沿x,y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轴进行平移变换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，改变图形位置。
位移量的选择决定图形的位移方向，沿x轴或y轴位移可实现水平或垂直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移动。</a:t>
            </a:r>
            <a:endParaRPr kumimoji="1" lang="zh-CN" altLang="en-US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5438412" y="3235523"/>
            <a:ext cx="5851888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平移变换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117559" y="4727500"/>
            <a:ext cx="5956841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旋转变换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117559" y="5090576"/>
            <a:ext cx="5956841" cy="10020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旋转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变换通过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旋转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矩阵改变图形的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角度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，使图形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基于原点进行一定旋转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，产生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旋转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效果。
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旋转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方向与程度由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旋转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矩阵参数决定，可实现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不同角度旋转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。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891827" y="3140648"/>
            <a:ext cx="813676" cy="805305"/>
          </a:xfrm>
          <a:custGeom>
            <a:avLst/>
            <a:gdLst>
              <a:gd name="connsiteX0" fmla="*/ 1371696 w 1870330"/>
              <a:gd name="connsiteY0" fmla="*/ 1296270 h 1845296"/>
              <a:gd name="connsiteX1" fmla="*/ 1371696 w 1870330"/>
              <a:gd name="connsiteY1" fmla="*/ 1371136 h 1845296"/>
              <a:gd name="connsiteX2" fmla="*/ 1671448 w 1870330"/>
              <a:gd name="connsiteY2" fmla="*/ 1371136 h 1845296"/>
              <a:gd name="connsiteX3" fmla="*/ 1671448 w 1870330"/>
              <a:gd name="connsiteY3" fmla="*/ 1296270 h 1845296"/>
              <a:gd name="connsiteX4" fmla="*/ 1371696 w 1870330"/>
              <a:gd name="connsiteY4" fmla="*/ 996899 h 1845296"/>
              <a:gd name="connsiteX5" fmla="*/ 1371696 w 1870330"/>
              <a:gd name="connsiteY5" fmla="*/ 1071765 h 1845296"/>
              <a:gd name="connsiteX6" fmla="*/ 1671448 w 1870330"/>
              <a:gd name="connsiteY6" fmla="*/ 1071765 h 1845296"/>
              <a:gd name="connsiteX7" fmla="*/ 1671448 w 1870330"/>
              <a:gd name="connsiteY7" fmla="*/ 996899 h 1845296"/>
              <a:gd name="connsiteX8" fmla="*/ 1371696 w 1870330"/>
              <a:gd name="connsiteY8" fmla="*/ 747820 h 1845296"/>
              <a:gd name="connsiteX9" fmla="*/ 1371696 w 1870330"/>
              <a:gd name="connsiteY9" fmla="*/ 822401 h 1845296"/>
              <a:gd name="connsiteX10" fmla="*/ 1671448 w 1870330"/>
              <a:gd name="connsiteY10" fmla="*/ 822401 h 1845296"/>
              <a:gd name="connsiteX11" fmla="*/ 1671448 w 1870330"/>
              <a:gd name="connsiteY11" fmla="*/ 747820 h 1845296"/>
              <a:gd name="connsiteX12" fmla="*/ 1371696 w 1870330"/>
              <a:gd name="connsiteY12" fmla="*/ 473405 h 1845296"/>
              <a:gd name="connsiteX13" fmla="*/ 1371696 w 1870330"/>
              <a:gd name="connsiteY13" fmla="*/ 547986 h 1845296"/>
              <a:gd name="connsiteX14" fmla="*/ 1671448 w 1870330"/>
              <a:gd name="connsiteY14" fmla="*/ 547986 h 1845296"/>
              <a:gd name="connsiteX15" fmla="*/ 1671448 w 1870330"/>
              <a:gd name="connsiteY15" fmla="*/ 473405 h 1845296"/>
              <a:gd name="connsiteX16" fmla="*/ 1221963 w 1870330"/>
              <a:gd name="connsiteY16" fmla="*/ 224040 h 1845296"/>
              <a:gd name="connsiteX17" fmla="*/ 1794130 w 1870330"/>
              <a:gd name="connsiteY17" fmla="*/ 224040 h 1845296"/>
              <a:gd name="connsiteX18" fmla="*/ 1870330 w 1870330"/>
              <a:gd name="connsiteY18" fmla="*/ 298811 h 1845296"/>
              <a:gd name="connsiteX19" fmla="*/ 1870330 w 1870330"/>
              <a:gd name="connsiteY19" fmla="*/ 1570971 h 1845296"/>
              <a:gd name="connsiteX20" fmla="*/ 1794130 w 1870330"/>
              <a:gd name="connsiteY20" fmla="*/ 1645742 h 1845296"/>
              <a:gd name="connsiteX21" fmla="*/ 1221963 w 1870330"/>
              <a:gd name="connsiteY21" fmla="*/ 1645742 h 1845296"/>
              <a:gd name="connsiteX22" fmla="*/ 1221963 w 1870330"/>
              <a:gd name="connsiteY22" fmla="*/ 1383804 h 1845296"/>
              <a:gd name="connsiteX23" fmla="*/ 1298163 w 1870330"/>
              <a:gd name="connsiteY23" fmla="*/ 1383804 h 1845296"/>
              <a:gd name="connsiteX24" fmla="*/ 1298163 w 1870330"/>
              <a:gd name="connsiteY24" fmla="*/ 1309033 h 1845296"/>
              <a:gd name="connsiteX25" fmla="*/ 1221963 w 1870330"/>
              <a:gd name="connsiteY25" fmla="*/ 1309033 h 1845296"/>
              <a:gd name="connsiteX26" fmla="*/ 1221963 w 1870330"/>
              <a:gd name="connsiteY26" fmla="*/ 1084434 h 1845296"/>
              <a:gd name="connsiteX27" fmla="*/ 1298163 w 1870330"/>
              <a:gd name="connsiteY27" fmla="*/ 1084434 h 1845296"/>
              <a:gd name="connsiteX28" fmla="*/ 1298163 w 1870330"/>
              <a:gd name="connsiteY28" fmla="*/ 1009662 h 1845296"/>
              <a:gd name="connsiteX29" fmla="*/ 1221963 w 1870330"/>
              <a:gd name="connsiteY29" fmla="*/ 1009662 h 1845296"/>
              <a:gd name="connsiteX30" fmla="*/ 1221963 w 1870330"/>
              <a:gd name="connsiteY30" fmla="*/ 822496 h 1845296"/>
              <a:gd name="connsiteX31" fmla="*/ 1298163 w 1870330"/>
              <a:gd name="connsiteY31" fmla="*/ 822496 h 1845296"/>
              <a:gd name="connsiteX32" fmla="*/ 1298163 w 1870330"/>
              <a:gd name="connsiteY32" fmla="*/ 747725 h 1845296"/>
              <a:gd name="connsiteX33" fmla="*/ 1221963 w 1870330"/>
              <a:gd name="connsiteY33" fmla="*/ 747725 h 1845296"/>
              <a:gd name="connsiteX34" fmla="*/ 1221963 w 1870330"/>
              <a:gd name="connsiteY34" fmla="*/ 560654 h 1845296"/>
              <a:gd name="connsiteX35" fmla="*/ 1298163 w 1870330"/>
              <a:gd name="connsiteY35" fmla="*/ 560654 h 1845296"/>
              <a:gd name="connsiteX36" fmla="*/ 1298163 w 1870330"/>
              <a:gd name="connsiteY36" fmla="*/ 485883 h 1845296"/>
              <a:gd name="connsiteX37" fmla="*/ 1221963 w 1870330"/>
              <a:gd name="connsiteY37" fmla="*/ 485883 h 1845296"/>
              <a:gd name="connsiteX38" fmla="*/ 1054227 w 1870330"/>
              <a:gd name="connsiteY38" fmla="*/ 393 h 1845296"/>
              <a:gd name="connsiteX39" fmla="*/ 1054132 w 1870330"/>
              <a:gd name="connsiteY39" fmla="*/ 869 h 1845296"/>
              <a:gd name="connsiteX40" fmla="*/ 1083754 w 1870330"/>
              <a:gd name="connsiteY40" fmla="*/ 7727 h 1845296"/>
              <a:gd name="connsiteX41" fmla="*/ 1097470 w 1870330"/>
              <a:gd name="connsiteY41" fmla="*/ 36302 h 1845296"/>
              <a:gd name="connsiteX42" fmla="*/ 1097470 w 1870330"/>
              <a:gd name="connsiteY42" fmla="*/ 1808714 h 1845296"/>
              <a:gd name="connsiteX43" fmla="*/ 1083754 w 1870330"/>
              <a:gd name="connsiteY43" fmla="*/ 1837289 h 1845296"/>
              <a:gd name="connsiteX44" fmla="*/ 1060895 w 1870330"/>
              <a:gd name="connsiteY44" fmla="*/ 1845290 h 1845296"/>
              <a:gd name="connsiteX45" fmla="*/ 1053941 w 1870330"/>
              <a:gd name="connsiteY45" fmla="*/ 1844148 h 1845296"/>
              <a:gd name="connsiteX46" fmla="*/ 29623 w 1870330"/>
              <a:gd name="connsiteY46" fmla="*/ 1647932 h 1845296"/>
              <a:gd name="connsiteX47" fmla="*/ 0 w 1870330"/>
              <a:gd name="connsiteY47" fmla="*/ 1611071 h 1845296"/>
              <a:gd name="connsiteX48" fmla="*/ 0 w 1870330"/>
              <a:gd name="connsiteY48" fmla="*/ 233375 h 1845296"/>
              <a:gd name="connsiteX49" fmla="*/ 29813 w 1870330"/>
              <a:gd name="connsiteY49" fmla="*/ 196513 h 1845296"/>
            </a:gdLst>
            <a:ahLst/>
            <a:cxnLst/>
            <a:rect l="l" t="t" r="r" b="b"/>
            <a:pathLst>
              <a:path w="1870330" h="1845296">
                <a:moveTo>
                  <a:pt x="1371696" y="1296270"/>
                </a:moveTo>
                <a:lnTo>
                  <a:pt x="1371696" y="1371136"/>
                </a:lnTo>
                <a:lnTo>
                  <a:pt x="1671448" y="1371136"/>
                </a:lnTo>
                <a:lnTo>
                  <a:pt x="1671448" y="1296270"/>
                </a:lnTo>
                <a:close/>
                <a:moveTo>
                  <a:pt x="1371696" y="996899"/>
                </a:moveTo>
                <a:lnTo>
                  <a:pt x="1371696" y="1071765"/>
                </a:lnTo>
                <a:lnTo>
                  <a:pt x="1671448" y="1071765"/>
                </a:lnTo>
                <a:lnTo>
                  <a:pt x="1671448" y="996899"/>
                </a:lnTo>
                <a:close/>
                <a:moveTo>
                  <a:pt x="1371696" y="747820"/>
                </a:moveTo>
                <a:lnTo>
                  <a:pt x="1371696" y="822401"/>
                </a:lnTo>
                <a:lnTo>
                  <a:pt x="1671448" y="822401"/>
                </a:lnTo>
                <a:lnTo>
                  <a:pt x="1671448" y="747820"/>
                </a:lnTo>
                <a:close/>
                <a:moveTo>
                  <a:pt x="1371696" y="473405"/>
                </a:moveTo>
                <a:lnTo>
                  <a:pt x="1371696" y="547986"/>
                </a:lnTo>
                <a:lnTo>
                  <a:pt x="1671448" y="547986"/>
                </a:lnTo>
                <a:lnTo>
                  <a:pt x="1671448" y="473405"/>
                </a:lnTo>
                <a:close/>
                <a:moveTo>
                  <a:pt x="1221963" y="224040"/>
                </a:moveTo>
                <a:lnTo>
                  <a:pt x="1794130" y="224040"/>
                </a:lnTo>
                <a:cubicBezTo>
                  <a:pt x="1835792" y="223723"/>
                  <a:pt x="1869863" y="257155"/>
                  <a:pt x="1870330" y="298811"/>
                </a:cubicBezTo>
                <a:lnTo>
                  <a:pt x="1870330" y="1570971"/>
                </a:lnTo>
                <a:cubicBezTo>
                  <a:pt x="1869863" y="1612623"/>
                  <a:pt x="1835792" y="1646056"/>
                  <a:pt x="1794130" y="1645742"/>
                </a:cubicBezTo>
                <a:lnTo>
                  <a:pt x="1221963" y="1645742"/>
                </a:lnTo>
                <a:lnTo>
                  <a:pt x="1221963" y="1383804"/>
                </a:lnTo>
                <a:lnTo>
                  <a:pt x="1298163" y="1383804"/>
                </a:lnTo>
                <a:lnTo>
                  <a:pt x="1298163" y="1309033"/>
                </a:lnTo>
                <a:lnTo>
                  <a:pt x="1221963" y="1309033"/>
                </a:lnTo>
                <a:lnTo>
                  <a:pt x="1221963" y="1084434"/>
                </a:lnTo>
                <a:lnTo>
                  <a:pt x="1298163" y="1084434"/>
                </a:lnTo>
                <a:lnTo>
                  <a:pt x="1298163" y="1009662"/>
                </a:lnTo>
                <a:lnTo>
                  <a:pt x="1221963" y="1009662"/>
                </a:lnTo>
                <a:lnTo>
                  <a:pt x="1221963" y="822496"/>
                </a:lnTo>
                <a:lnTo>
                  <a:pt x="1298163" y="822496"/>
                </a:lnTo>
                <a:lnTo>
                  <a:pt x="1298163" y="747725"/>
                </a:lnTo>
                <a:lnTo>
                  <a:pt x="1221963" y="747725"/>
                </a:lnTo>
                <a:lnTo>
                  <a:pt x="1221963" y="560654"/>
                </a:lnTo>
                <a:lnTo>
                  <a:pt x="1298163" y="560654"/>
                </a:lnTo>
                <a:lnTo>
                  <a:pt x="1298163" y="485883"/>
                </a:lnTo>
                <a:lnTo>
                  <a:pt x="1221963" y="485883"/>
                </a:lnTo>
                <a:close/>
                <a:moveTo>
                  <a:pt x="1054227" y="393"/>
                </a:moveTo>
                <a:lnTo>
                  <a:pt x="1054132" y="869"/>
                </a:lnTo>
                <a:cubicBezTo>
                  <a:pt x="1064533" y="-1498"/>
                  <a:pt x="1075449" y="1029"/>
                  <a:pt x="1083754" y="7727"/>
                </a:cubicBezTo>
                <a:cubicBezTo>
                  <a:pt x="1092260" y="14808"/>
                  <a:pt x="1097261" y="25237"/>
                  <a:pt x="1097470" y="36302"/>
                </a:cubicBezTo>
                <a:lnTo>
                  <a:pt x="1097470" y="1808714"/>
                </a:lnTo>
                <a:cubicBezTo>
                  <a:pt x="1097271" y="1819783"/>
                  <a:pt x="1092260" y="1830212"/>
                  <a:pt x="1083754" y="1837289"/>
                </a:cubicBezTo>
                <a:cubicBezTo>
                  <a:pt x="1077344" y="1842614"/>
                  <a:pt x="1069229" y="1845452"/>
                  <a:pt x="1060895" y="1845290"/>
                </a:cubicBezTo>
                <a:cubicBezTo>
                  <a:pt x="1058551" y="1845100"/>
                  <a:pt x="1056227" y="1844719"/>
                  <a:pt x="1053941" y="1844148"/>
                </a:cubicBezTo>
                <a:lnTo>
                  <a:pt x="29623" y="1647932"/>
                </a:lnTo>
                <a:cubicBezTo>
                  <a:pt x="12259" y="1644227"/>
                  <a:pt x="-124" y="1628825"/>
                  <a:pt x="0" y="1611071"/>
                </a:cubicBezTo>
                <a:lnTo>
                  <a:pt x="0" y="233375"/>
                </a:lnTo>
                <a:cubicBezTo>
                  <a:pt x="-105" y="215558"/>
                  <a:pt x="12373" y="200139"/>
                  <a:pt x="29813" y="196513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0" y="355669"/>
            <a:ext cx="720000" cy="576000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64394" y="355669"/>
            <a:ext cx="7519965" cy="576000"/>
          </a:xfrm>
          <a:custGeom>
            <a:avLst/>
            <a:gdLst>
              <a:gd name="connsiteX0" fmla="*/ 367854 w 7519965"/>
              <a:gd name="connsiteY0" fmla="*/ 503515 h 510950"/>
              <a:gd name="connsiteX1" fmla="*/ 0 w 7519965"/>
              <a:gd name="connsiteY1" fmla="*/ 0 h 510950"/>
              <a:gd name="connsiteX2" fmla="*/ 7519965 w 7519965"/>
              <a:gd name="connsiteY2" fmla="*/ 0 h 510950"/>
              <a:gd name="connsiteX3" fmla="*/ 7300522 w 7519965"/>
              <a:gd name="connsiteY3" fmla="*/ 510950 h 510950"/>
              <a:gd name="connsiteX4" fmla="*/ 367854 w 7519965"/>
              <a:gd name="connsiteY4" fmla="*/ 503515 h 510950"/>
            </a:gdLst>
            <a:ahLst/>
            <a:cxnLst/>
            <a:rect l="l" t="t" r="r" b="b"/>
            <a:pathLst>
              <a:path w="7519965" h="510950">
                <a:moveTo>
                  <a:pt x="367854" y="503515"/>
                </a:moveTo>
                <a:lnTo>
                  <a:pt x="0" y="0"/>
                </a:lnTo>
                <a:lnTo>
                  <a:pt x="7519965" y="0"/>
                </a:lnTo>
                <a:lnTo>
                  <a:pt x="7300522" y="510950"/>
                </a:lnTo>
                <a:lnTo>
                  <a:pt x="367854" y="50351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921832" y="409669"/>
            <a:ext cx="1053759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二维变换</a:t>
            </a: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46524" y="1820604"/>
            <a:ext cx="864000" cy="540000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657650" y="1820604"/>
            <a:ext cx="864000" cy="540000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481477" y="1820604"/>
            <a:ext cx="864000" cy="540000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73101" y="2469035"/>
            <a:ext cx="3210846" cy="80880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缩放变换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73101" y="3312675"/>
            <a:ext cx="3210846" cy="20875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/>
              <a:t>下方给出了缩放变换矩阵</a:t>
            </a:r>
            <a:r>
              <a:rPr kumimoji="1" lang="en-US" altLang="zh-CN" sz="1400"/>
              <a:t>,</a:t>
            </a:r>
            <a:r>
              <a:rPr kumimoji="1" lang="zh-CN" altLang="en-US" sz="1400"/>
              <a:t>其中</a:t>
            </a:r>
            <a:endParaRPr kumimoji="1" lang="zh-CN" altLang="en-US" sz="1400"/>
          </a:p>
          <a:p>
            <a:pPr algn="ctr">
              <a:lnSpc>
                <a:spcPct val="150000"/>
              </a:lnSpc>
            </a:pPr>
            <a:r>
              <a:rPr kumimoji="1" lang="zh-CN" altLang="en-US" sz="1400"/>
              <a:t>表示</a:t>
            </a:r>
            <a:r>
              <a:rPr kumimoji="1" lang="en-US" altLang="zh-CN" sz="1400"/>
              <a:t>X</a:t>
            </a:r>
            <a:r>
              <a:rPr kumimoji="1" lang="zh-CN" altLang="en-US" sz="1400"/>
              <a:t>、</a:t>
            </a:r>
            <a:r>
              <a:rPr kumimoji="1" lang="en-US" altLang="zh-CN" sz="1400"/>
              <a:t>Y</a:t>
            </a:r>
            <a:r>
              <a:rPr kumimoji="1" lang="zh-CN" altLang="en-US" sz="1400"/>
              <a:t>轴上的缩放因子。</a:t>
            </a:r>
            <a:endParaRPr kumimoji="1" lang="zh-CN" altLang="en-US" sz="1400"/>
          </a:p>
        </p:txBody>
      </p:sp>
      <p:sp>
        <p:nvSpPr>
          <p:cNvPr id="8" name="标题 1"/>
          <p:cNvSpPr txBox="1"/>
          <p:nvPr/>
        </p:nvSpPr>
        <p:spPr>
          <a:xfrm>
            <a:off x="4484227" y="2469035"/>
            <a:ext cx="3210846" cy="80880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平移变换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484227" y="3312675"/>
            <a:ext cx="3210846" cy="20875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indent="457200" algn="l">
              <a:lnSpc>
                <a:spcPct val="150000"/>
              </a:lnSpc>
            </a:pPr>
            <a:r>
              <a:rPr kumimoji="1" lang="zh-CN" altLang="en-US" sz="1400"/>
              <a:t>下方公式给出了</a:t>
            </a:r>
            <a:r>
              <a:rPr kumimoji="1" lang="en-US" altLang="zh-CN" sz="1400"/>
              <a:t>X,Y</a:t>
            </a:r>
            <a:r>
              <a:rPr kumimoji="1" lang="zh-CN" altLang="en-US" sz="1400"/>
              <a:t>上位移所需的其次矩阵</a:t>
            </a:r>
            <a:endParaRPr kumimoji="1" lang="zh-CN" altLang="en-US" sz="1400"/>
          </a:p>
          <a:p>
            <a:pPr algn="ctr">
              <a:lnSpc>
                <a:spcPct val="150000"/>
              </a:lnSpc>
            </a:pPr>
            <a:r>
              <a:rPr kumimoji="1" lang="zh-CN" altLang="en-US" sz="1400"/>
              <a:t>分别表示</a:t>
            </a:r>
            <a:r>
              <a:rPr kumimoji="1" lang="en-US" altLang="zh-CN" sz="1400"/>
              <a:t>X</a:t>
            </a:r>
            <a:r>
              <a:rPr kumimoji="1" lang="zh-CN" altLang="en-US" sz="1400"/>
              <a:t>、</a:t>
            </a:r>
            <a:r>
              <a:rPr kumimoji="1" lang="en-US" altLang="zh-CN" sz="1400"/>
              <a:t>Y</a:t>
            </a:r>
            <a:r>
              <a:rPr kumimoji="1" lang="zh-CN" altLang="en-US" sz="1400"/>
              <a:t>轴上的位移量。</a:t>
            </a:r>
            <a:endParaRPr kumimoji="1" lang="zh-CN" altLang="en-US" sz="1400"/>
          </a:p>
        </p:txBody>
      </p:sp>
      <p:sp>
        <p:nvSpPr>
          <p:cNvPr id="10" name="标题 1"/>
          <p:cNvSpPr txBox="1"/>
          <p:nvPr/>
        </p:nvSpPr>
        <p:spPr>
          <a:xfrm>
            <a:off x="8308054" y="2469035"/>
            <a:ext cx="3210846" cy="80880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旋转变换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308054" y="3312675"/>
            <a:ext cx="3210846" cy="20875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/>
              <a:t>下方给出了二维旋转变化所需的其次矩阵。</a:t>
            </a:r>
            <a:endParaRPr kumimoji="1" lang="zh-CN" altLang="en-US" sz="1400"/>
          </a:p>
        </p:txBody>
      </p:sp>
      <p:sp>
        <p:nvSpPr>
          <p:cNvPr id="12" name="标题 1"/>
          <p:cNvSpPr txBox="1"/>
          <p:nvPr/>
        </p:nvSpPr>
        <p:spPr>
          <a:xfrm>
            <a:off x="1955801" y="1935635"/>
            <a:ext cx="632746" cy="32620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778501" y="1935635"/>
            <a:ext cx="632746" cy="32620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9601201" y="1935635"/>
            <a:ext cx="632746" cy="32620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0" y="355669"/>
            <a:ext cx="720000" cy="576000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64394" y="355669"/>
            <a:ext cx="7519965" cy="576000"/>
          </a:xfrm>
          <a:custGeom>
            <a:avLst/>
            <a:gdLst>
              <a:gd name="connsiteX0" fmla="*/ 367854 w 7519965"/>
              <a:gd name="connsiteY0" fmla="*/ 503515 h 510950"/>
              <a:gd name="connsiteX1" fmla="*/ 0 w 7519965"/>
              <a:gd name="connsiteY1" fmla="*/ 0 h 510950"/>
              <a:gd name="connsiteX2" fmla="*/ 7519965 w 7519965"/>
              <a:gd name="connsiteY2" fmla="*/ 0 h 510950"/>
              <a:gd name="connsiteX3" fmla="*/ 7300522 w 7519965"/>
              <a:gd name="connsiteY3" fmla="*/ 510950 h 510950"/>
              <a:gd name="connsiteX4" fmla="*/ 367854 w 7519965"/>
              <a:gd name="connsiteY4" fmla="*/ 503515 h 510950"/>
            </a:gdLst>
            <a:ahLst/>
            <a:cxnLst/>
            <a:rect l="l" t="t" r="r" b="b"/>
            <a:pathLst>
              <a:path w="7519965" h="510950">
                <a:moveTo>
                  <a:pt x="367854" y="503515"/>
                </a:moveTo>
                <a:lnTo>
                  <a:pt x="0" y="0"/>
                </a:lnTo>
                <a:lnTo>
                  <a:pt x="7519965" y="0"/>
                </a:lnTo>
                <a:lnTo>
                  <a:pt x="7300522" y="510950"/>
                </a:lnTo>
                <a:lnTo>
                  <a:pt x="367854" y="50351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21832" y="409669"/>
            <a:ext cx="1053759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二</a:t>
            </a: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维变换</a:t>
            </a:r>
            <a:endParaRPr kumimoji="1" lang="zh-CN" altLang="en-US"/>
          </a:p>
        </p:txBody>
      </p:sp>
      <p:pic>
        <p:nvPicPr>
          <p:cNvPr id="33" name="图片 16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45762" y="3415796"/>
            <a:ext cx="352425" cy="200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" name="图片 18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792" y="4164387"/>
            <a:ext cx="2972147" cy="6445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" name="图片 13" descr="IMG_2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552" y="3924832"/>
            <a:ext cx="323850" cy="314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" name="图片 14" descr="IMG_2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259" y="4365462"/>
            <a:ext cx="2660680" cy="60115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" name="图片 15" descr="IMG_2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2200" y="4365462"/>
            <a:ext cx="3182532" cy="6011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081738"/>
      </a:accent1>
      <a:accent2>
        <a:srgbClr val="FFC73B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7193</Words>
  <Application>WPS 演示</Application>
  <PresentationFormat/>
  <Paragraphs>578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3" baseType="lpstr">
      <vt:lpstr>Arial</vt:lpstr>
      <vt:lpstr>宋体</vt:lpstr>
      <vt:lpstr>Wingdings</vt:lpstr>
      <vt:lpstr>OPPOSans H</vt:lpstr>
      <vt:lpstr>OPPOSans R</vt:lpstr>
      <vt:lpstr>Source Han Sans</vt:lpstr>
      <vt:lpstr>Source Han Sans CN Bold</vt:lpstr>
      <vt:lpstr>OPPOSans B</vt:lpstr>
      <vt:lpstr>等线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企业用户_320173368</cp:lastModifiedBy>
  <cp:revision>2</cp:revision>
  <dcterms:created xsi:type="dcterms:W3CDTF">2025-04-07T06:46:00Z</dcterms:created>
  <dcterms:modified xsi:type="dcterms:W3CDTF">2025-04-14T12:55:35Z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A254C2C0C6F842A59AB4D900F6F0C0AC_13</vt:lpwstr>
  </property>
  <property fmtid="{D5CDD505-2E9C-101B-9397-08002B2CF9AE}" pid="3" name="KSOProductBuildVer">
    <vt:lpwstr>2052-12.1.0.20784</vt:lpwstr>
  </property>
</Properties>
</file>